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28803600" cy="39604950"/>
  <p:notesSz cx="6858000" cy="9144000"/>
  <p:defaultTextStyle>
    <a:defPPr>
      <a:defRPr lang="el-GR"/>
    </a:defPPr>
    <a:lvl1pPr marL="0" algn="l" defTabSz="4320540" rtl="0" eaLnBrk="1" latinLnBrk="0" hangingPunct="1">
      <a:defRPr sz="8500" kern="1200">
        <a:solidFill>
          <a:schemeClr val="tx1"/>
        </a:solidFill>
        <a:latin typeface="+mn-lt"/>
        <a:ea typeface="+mn-ea"/>
        <a:cs typeface="+mn-cs"/>
      </a:defRPr>
    </a:lvl1pPr>
    <a:lvl2pPr marL="2160270" algn="l" defTabSz="4320540" rtl="0" eaLnBrk="1" latinLnBrk="0" hangingPunct="1">
      <a:defRPr sz="8500" kern="1200">
        <a:solidFill>
          <a:schemeClr val="tx1"/>
        </a:solidFill>
        <a:latin typeface="+mn-lt"/>
        <a:ea typeface="+mn-ea"/>
        <a:cs typeface="+mn-cs"/>
      </a:defRPr>
    </a:lvl2pPr>
    <a:lvl3pPr marL="4320540" algn="l" defTabSz="4320540" rtl="0" eaLnBrk="1" latinLnBrk="0" hangingPunct="1">
      <a:defRPr sz="8500" kern="1200">
        <a:solidFill>
          <a:schemeClr val="tx1"/>
        </a:solidFill>
        <a:latin typeface="+mn-lt"/>
        <a:ea typeface="+mn-ea"/>
        <a:cs typeface="+mn-cs"/>
      </a:defRPr>
    </a:lvl3pPr>
    <a:lvl4pPr marL="6480810" algn="l" defTabSz="4320540" rtl="0" eaLnBrk="1" latinLnBrk="0" hangingPunct="1">
      <a:defRPr sz="8500" kern="1200">
        <a:solidFill>
          <a:schemeClr val="tx1"/>
        </a:solidFill>
        <a:latin typeface="+mn-lt"/>
        <a:ea typeface="+mn-ea"/>
        <a:cs typeface="+mn-cs"/>
      </a:defRPr>
    </a:lvl4pPr>
    <a:lvl5pPr marL="8641080" algn="l" defTabSz="4320540" rtl="0" eaLnBrk="1" latinLnBrk="0" hangingPunct="1">
      <a:defRPr sz="8500" kern="1200">
        <a:solidFill>
          <a:schemeClr val="tx1"/>
        </a:solidFill>
        <a:latin typeface="+mn-lt"/>
        <a:ea typeface="+mn-ea"/>
        <a:cs typeface="+mn-cs"/>
      </a:defRPr>
    </a:lvl5pPr>
    <a:lvl6pPr marL="10801350" algn="l" defTabSz="4320540" rtl="0" eaLnBrk="1" latinLnBrk="0" hangingPunct="1">
      <a:defRPr sz="8500" kern="1200">
        <a:solidFill>
          <a:schemeClr val="tx1"/>
        </a:solidFill>
        <a:latin typeface="+mn-lt"/>
        <a:ea typeface="+mn-ea"/>
        <a:cs typeface="+mn-cs"/>
      </a:defRPr>
    </a:lvl6pPr>
    <a:lvl7pPr marL="12961620" algn="l" defTabSz="4320540" rtl="0" eaLnBrk="1" latinLnBrk="0" hangingPunct="1">
      <a:defRPr sz="8500" kern="1200">
        <a:solidFill>
          <a:schemeClr val="tx1"/>
        </a:solidFill>
        <a:latin typeface="+mn-lt"/>
        <a:ea typeface="+mn-ea"/>
        <a:cs typeface="+mn-cs"/>
      </a:defRPr>
    </a:lvl7pPr>
    <a:lvl8pPr marL="15121890" algn="l" defTabSz="4320540" rtl="0" eaLnBrk="1" latinLnBrk="0" hangingPunct="1">
      <a:defRPr sz="8500" kern="1200">
        <a:solidFill>
          <a:schemeClr val="tx1"/>
        </a:solidFill>
        <a:latin typeface="+mn-lt"/>
        <a:ea typeface="+mn-ea"/>
        <a:cs typeface="+mn-cs"/>
      </a:defRPr>
    </a:lvl8pPr>
    <a:lvl9pPr marL="17282160" algn="l" defTabSz="4320540" rtl="0" eaLnBrk="1" latinLnBrk="0" hangingPunct="1">
      <a:defRPr sz="85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2474">
          <p15:clr>
            <a:srgbClr val="A4A3A4"/>
          </p15:clr>
        </p15:guide>
        <p15:guide id="2" pos="90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000"/>
    <a:srgbClr val="99FF99"/>
    <a:srgbClr val="66FF33"/>
    <a:srgbClr val="66FF66"/>
    <a:srgbClr val="92F410"/>
    <a:srgbClr val="66FF99"/>
    <a:srgbClr val="00FF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9822" autoAdjust="0"/>
  </p:normalViewPr>
  <p:slideViewPr>
    <p:cSldViewPr>
      <p:cViewPr>
        <p:scale>
          <a:sx n="75" d="100"/>
          <a:sy n="75" d="100"/>
        </p:scale>
        <p:origin x="9893" y="15466"/>
      </p:cViewPr>
      <p:guideLst>
        <p:guide orient="horz" pos="12474"/>
        <p:guide pos="907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605F9A-1A90-423B-81C7-7A7E82F8D92B}" type="datetimeFigureOut">
              <a:rPr lang="el-GR" smtClean="0"/>
              <a:pPr/>
              <a:t>4/3/2019</a:t>
            </a:fld>
            <a:endParaRPr lang="el-GR"/>
          </a:p>
        </p:txBody>
      </p:sp>
      <p:sp>
        <p:nvSpPr>
          <p:cNvPr id="4" name="Slide Image Placeholder 3"/>
          <p:cNvSpPr>
            <a:spLocks noGrp="1" noRot="1" noChangeAspect="1"/>
          </p:cNvSpPr>
          <p:nvPr>
            <p:ph type="sldImg" idx="2"/>
          </p:nvPr>
        </p:nvSpPr>
        <p:spPr>
          <a:xfrm>
            <a:off x="2182813" y="685800"/>
            <a:ext cx="2492375"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66CCCF-F5C3-4B5D-9F8E-03F3DF8D850C}" type="slidenum">
              <a:rPr lang="el-GR" smtClean="0"/>
              <a:pPr/>
              <a:t>‹#›</a:t>
            </a:fld>
            <a:endParaRPr lang="el-GR"/>
          </a:p>
        </p:txBody>
      </p:sp>
    </p:spTree>
    <p:extLst>
      <p:ext uri="{BB962C8B-B14F-4D97-AF65-F5344CB8AC3E}">
        <p14:creationId xmlns:p14="http://schemas.microsoft.com/office/powerpoint/2010/main" val="128693345"/>
      </p:ext>
    </p:extLst>
  </p:cSld>
  <p:clrMap bg1="lt1" tx1="dk1" bg2="lt2" tx2="dk2" accent1="accent1" accent2="accent2" accent3="accent3" accent4="accent4" accent5="accent5" accent6="accent6" hlink="hlink" folHlink="folHlink"/>
  <p:notesStyle>
    <a:lvl1pPr marL="0" algn="l" defTabSz="4320540" rtl="0" eaLnBrk="1" latinLnBrk="0" hangingPunct="1">
      <a:defRPr sz="5700" kern="1200">
        <a:solidFill>
          <a:schemeClr val="tx1"/>
        </a:solidFill>
        <a:latin typeface="+mn-lt"/>
        <a:ea typeface="+mn-ea"/>
        <a:cs typeface="+mn-cs"/>
      </a:defRPr>
    </a:lvl1pPr>
    <a:lvl2pPr marL="2160270" algn="l" defTabSz="4320540" rtl="0" eaLnBrk="1" latinLnBrk="0" hangingPunct="1">
      <a:defRPr sz="5700" kern="1200">
        <a:solidFill>
          <a:schemeClr val="tx1"/>
        </a:solidFill>
        <a:latin typeface="+mn-lt"/>
        <a:ea typeface="+mn-ea"/>
        <a:cs typeface="+mn-cs"/>
      </a:defRPr>
    </a:lvl2pPr>
    <a:lvl3pPr marL="4320540" algn="l" defTabSz="4320540" rtl="0" eaLnBrk="1" latinLnBrk="0" hangingPunct="1">
      <a:defRPr sz="5700" kern="1200">
        <a:solidFill>
          <a:schemeClr val="tx1"/>
        </a:solidFill>
        <a:latin typeface="+mn-lt"/>
        <a:ea typeface="+mn-ea"/>
        <a:cs typeface="+mn-cs"/>
      </a:defRPr>
    </a:lvl3pPr>
    <a:lvl4pPr marL="6480810" algn="l" defTabSz="4320540" rtl="0" eaLnBrk="1" latinLnBrk="0" hangingPunct="1">
      <a:defRPr sz="5700" kern="1200">
        <a:solidFill>
          <a:schemeClr val="tx1"/>
        </a:solidFill>
        <a:latin typeface="+mn-lt"/>
        <a:ea typeface="+mn-ea"/>
        <a:cs typeface="+mn-cs"/>
      </a:defRPr>
    </a:lvl4pPr>
    <a:lvl5pPr marL="8641080" algn="l" defTabSz="4320540" rtl="0" eaLnBrk="1" latinLnBrk="0" hangingPunct="1">
      <a:defRPr sz="5700" kern="1200">
        <a:solidFill>
          <a:schemeClr val="tx1"/>
        </a:solidFill>
        <a:latin typeface="+mn-lt"/>
        <a:ea typeface="+mn-ea"/>
        <a:cs typeface="+mn-cs"/>
      </a:defRPr>
    </a:lvl5pPr>
    <a:lvl6pPr marL="10801350" algn="l" defTabSz="4320540" rtl="0" eaLnBrk="1" latinLnBrk="0" hangingPunct="1">
      <a:defRPr sz="5700" kern="1200">
        <a:solidFill>
          <a:schemeClr val="tx1"/>
        </a:solidFill>
        <a:latin typeface="+mn-lt"/>
        <a:ea typeface="+mn-ea"/>
        <a:cs typeface="+mn-cs"/>
      </a:defRPr>
    </a:lvl6pPr>
    <a:lvl7pPr marL="12961620" algn="l" defTabSz="4320540" rtl="0" eaLnBrk="1" latinLnBrk="0" hangingPunct="1">
      <a:defRPr sz="5700" kern="1200">
        <a:solidFill>
          <a:schemeClr val="tx1"/>
        </a:solidFill>
        <a:latin typeface="+mn-lt"/>
        <a:ea typeface="+mn-ea"/>
        <a:cs typeface="+mn-cs"/>
      </a:defRPr>
    </a:lvl7pPr>
    <a:lvl8pPr marL="15121890" algn="l" defTabSz="4320540" rtl="0" eaLnBrk="1" latinLnBrk="0" hangingPunct="1">
      <a:defRPr sz="5700" kern="1200">
        <a:solidFill>
          <a:schemeClr val="tx1"/>
        </a:solidFill>
        <a:latin typeface="+mn-lt"/>
        <a:ea typeface="+mn-ea"/>
        <a:cs typeface="+mn-cs"/>
      </a:defRPr>
    </a:lvl8pPr>
    <a:lvl9pPr marL="17282160" algn="l" defTabSz="4320540" rtl="0" eaLnBrk="1" latinLnBrk="0" hangingPunct="1">
      <a:defRPr sz="57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0271" y="12303207"/>
            <a:ext cx="24483060" cy="8489395"/>
          </a:xfrm>
        </p:spPr>
        <p:txBody>
          <a:bodyPr/>
          <a:lstStyle/>
          <a:p>
            <a:r>
              <a:rPr lang="en-US" smtClean="0"/>
              <a:t>Click to edit Master title style</a:t>
            </a:r>
            <a:endParaRPr lang="el-GR"/>
          </a:p>
        </p:txBody>
      </p:sp>
      <p:sp>
        <p:nvSpPr>
          <p:cNvPr id="3" name="Subtitle 2"/>
          <p:cNvSpPr>
            <a:spLocks noGrp="1"/>
          </p:cNvSpPr>
          <p:nvPr>
            <p:ph type="subTitle" idx="1"/>
          </p:nvPr>
        </p:nvSpPr>
        <p:spPr>
          <a:xfrm>
            <a:off x="4320541" y="22442805"/>
            <a:ext cx="20162520" cy="10121265"/>
          </a:xfrm>
        </p:spPr>
        <p:txBody>
          <a:bodyPr/>
          <a:lstStyle>
            <a:lvl1pPr marL="0" indent="0" algn="ctr">
              <a:buNone/>
              <a:defRPr>
                <a:solidFill>
                  <a:schemeClr val="tx1">
                    <a:tint val="75000"/>
                  </a:schemeClr>
                </a:solidFill>
              </a:defRPr>
            </a:lvl1pPr>
            <a:lvl2pPr marL="2160270" indent="0" algn="ctr">
              <a:buNone/>
              <a:defRPr>
                <a:solidFill>
                  <a:schemeClr val="tx1">
                    <a:tint val="75000"/>
                  </a:schemeClr>
                </a:solidFill>
              </a:defRPr>
            </a:lvl2pPr>
            <a:lvl3pPr marL="4320540" indent="0" algn="ctr">
              <a:buNone/>
              <a:defRPr>
                <a:solidFill>
                  <a:schemeClr val="tx1">
                    <a:tint val="75000"/>
                  </a:schemeClr>
                </a:solidFill>
              </a:defRPr>
            </a:lvl3pPr>
            <a:lvl4pPr marL="6480810" indent="0" algn="ctr">
              <a:buNone/>
              <a:defRPr>
                <a:solidFill>
                  <a:schemeClr val="tx1">
                    <a:tint val="75000"/>
                  </a:schemeClr>
                </a:solidFill>
              </a:defRPr>
            </a:lvl4pPr>
            <a:lvl5pPr marL="8641080" indent="0" algn="ctr">
              <a:buNone/>
              <a:defRPr>
                <a:solidFill>
                  <a:schemeClr val="tx1">
                    <a:tint val="75000"/>
                  </a:schemeClr>
                </a:solidFill>
              </a:defRPr>
            </a:lvl5pPr>
            <a:lvl6pPr marL="10801350" indent="0" algn="ctr">
              <a:buNone/>
              <a:defRPr>
                <a:solidFill>
                  <a:schemeClr val="tx1">
                    <a:tint val="75000"/>
                  </a:schemeClr>
                </a:solidFill>
              </a:defRPr>
            </a:lvl6pPr>
            <a:lvl7pPr marL="12961620" indent="0" algn="ctr">
              <a:buNone/>
              <a:defRPr>
                <a:solidFill>
                  <a:schemeClr val="tx1">
                    <a:tint val="75000"/>
                  </a:schemeClr>
                </a:solidFill>
              </a:defRPr>
            </a:lvl7pPr>
            <a:lvl8pPr marL="15121890" indent="0" algn="ctr">
              <a:buNone/>
              <a:defRPr>
                <a:solidFill>
                  <a:schemeClr val="tx1">
                    <a:tint val="75000"/>
                  </a:schemeClr>
                </a:solidFill>
              </a:defRPr>
            </a:lvl8pPr>
            <a:lvl9pPr marL="1728216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5AC9662B-6863-4AE2-8EE6-73372800DDFB}" type="datetimeFigureOut">
              <a:rPr lang="el-GR" smtClean="0"/>
              <a:pPr/>
              <a:t>4/3/2019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3A1F1CE-5E1B-44A7-A0B2-A7FCF1A36E74}"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AC9662B-6863-4AE2-8EE6-73372800DDFB}" type="datetimeFigureOut">
              <a:rPr lang="el-GR" smtClean="0"/>
              <a:pPr/>
              <a:t>4/3/2019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3A1F1CE-5E1B-44A7-A0B2-A7FCF1A36E7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586037"/>
            <a:ext cx="6480810" cy="33792557"/>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1440180" y="1586037"/>
            <a:ext cx="18962370" cy="337925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AC9662B-6863-4AE2-8EE6-73372800DDFB}" type="datetimeFigureOut">
              <a:rPr lang="el-GR" smtClean="0"/>
              <a:pPr/>
              <a:t>4/3/2019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3A1F1CE-5E1B-44A7-A0B2-A7FCF1A36E74}"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AC9662B-6863-4AE2-8EE6-73372800DDFB}" type="datetimeFigureOut">
              <a:rPr lang="el-GR" smtClean="0"/>
              <a:pPr/>
              <a:t>4/3/2019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3A1F1CE-5E1B-44A7-A0B2-A7FCF1A36E74}"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75286" y="25449851"/>
            <a:ext cx="24483060" cy="7865984"/>
          </a:xfrm>
        </p:spPr>
        <p:txBody>
          <a:bodyPr anchor="t"/>
          <a:lstStyle>
            <a:lvl1pPr algn="l">
              <a:defRPr sz="18900" b="1" cap="all"/>
            </a:lvl1pPr>
          </a:lstStyle>
          <a:p>
            <a:r>
              <a:rPr lang="en-US" smtClean="0"/>
              <a:t>Click to edit Master title style</a:t>
            </a:r>
            <a:endParaRPr lang="el-GR"/>
          </a:p>
        </p:txBody>
      </p:sp>
      <p:sp>
        <p:nvSpPr>
          <p:cNvPr id="3" name="Text Placeholder 2"/>
          <p:cNvSpPr>
            <a:spLocks noGrp="1"/>
          </p:cNvSpPr>
          <p:nvPr>
            <p:ph type="body" idx="1"/>
          </p:nvPr>
        </p:nvSpPr>
        <p:spPr>
          <a:xfrm>
            <a:off x="2275286" y="16786270"/>
            <a:ext cx="24483060" cy="8663580"/>
          </a:xfrm>
        </p:spPr>
        <p:txBody>
          <a:bodyPr anchor="b"/>
          <a:lstStyle>
            <a:lvl1pPr marL="0" indent="0">
              <a:buNone/>
              <a:defRPr sz="9500">
                <a:solidFill>
                  <a:schemeClr val="tx1">
                    <a:tint val="75000"/>
                  </a:schemeClr>
                </a:solidFill>
              </a:defRPr>
            </a:lvl1pPr>
            <a:lvl2pPr marL="2160270" indent="0">
              <a:buNone/>
              <a:defRPr sz="8500">
                <a:solidFill>
                  <a:schemeClr val="tx1">
                    <a:tint val="75000"/>
                  </a:schemeClr>
                </a:solidFill>
              </a:defRPr>
            </a:lvl2pPr>
            <a:lvl3pPr marL="4320540" indent="0">
              <a:buNone/>
              <a:defRPr sz="7600">
                <a:solidFill>
                  <a:schemeClr val="tx1">
                    <a:tint val="75000"/>
                  </a:schemeClr>
                </a:solidFill>
              </a:defRPr>
            </a:lvl3pPr>
            <a:lvl4pPr marL="6480810" indent="0">
              <a:buNone/>
              <a:defRPr sz="6600">
                <a:solidFill>
                  <a:schemeClr val="tx1">
                    <a:tint val="75000"/>
                  </a:schemeClr>
                </a:solidFill>
              </a:defRPr>
            </a:lvl4pPr>
            <a:lvl5pPr marL="8641080" indent="0">
              <a:buNone/>
              <a:defRPr sz="6600">
                <a:solidFill>
                  <a:schemeClr val="tx1">
                    <a:tint val="75000"/>
                  </a:schemeClr>
                </a:solidFill>
              </a:defRPr>
            </a:lvl5pPr>
            <a:lvl6pPr marL="10801350" indent="0">
              <a:buNone/>
              <a:defRPr sz="6600">
                <a:solidFill>
                  <a:schemeClr val="tx1">
                    <a:tint val="75000"/>
                  </a:schemeClr>
                </a:solidFill>
              </a:defRPr>
            </a:lvl6pPr>
            <a:lvl7pPr marL="12961620" indent="0">
              <a:buNone/>
              <a:defRPr sz="6600">
                <a:solidFill>
                  <a:schemeClr val="tx1">
                    <a:tint val="75000"/>
                  </a:schemeClr>
                </a:solidFill>
              </a:defRPr>
            </a:lvl7pPr>
            <a:lvl8pPr marL="15121890" indent="0">
              <a:buNone/>
              <a:defRPr sz="6600">
                <a:solidFill>
                  <a:schemeClr val="tx1">
                    <a:tint val="75000"/>
                  </a:schemeClr>
                </a:solidFill>
              </a:defRPr>
            </a:lvl8pPr>
            <a:lvl9pPr marL="17282160" indent="0">
              <a:buNone/>
              <a:defRPr sz="6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C9662B-6863-4AE2-8EE6-73372800DDFB}" type="datetimeFigureOut">
              <a:rPr lang="el-GR" smtClean="0"/>
              <a:pPr/>
              <a:t>4/3/2019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3A1F1CE-5E1B-44A7-A0B2-A7FCF1A36E74}"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1440180" y="9241159"/>
            <a:ext cx="12721590" cy="26137436"/>
          </a:xfrm>
        </p:spPr>
        <p:txBody>
          <a:bodyPr/>
          <a:lstStyle>
            <a:lvl1pPr>
              <a:defRPr sz="13200"/>
            </a:lvl1pPr>
            <a:lvl2pPr>
              <a:defRPr sz="11300"/>
            </a:lvl2pPr>
            <a:lvl3pPr>
              <a:defRPr sz="9500"/>
            </a:lvl3pPr>
            <a:lvl4pPr>
              <a:defRPr sz="8500"/>
            </a:lvl4pPr>
            <a:lvl5pPr>
              <a:defRPr sz="8500"/>
            </a:lvl5pPr>
            <a:lvl6pPr>
              <a:defRPr sz="8500"/>
            </a:lvl6pPr>
            <a:lvl7pPr>
              <a:defRPr sz="8500"/>
            </a:lvl7pPr>
            <a:lvl8pPr>
              <a:defRPr sz="8500"/>
            </a:lvl8pPr>
            <a:lvl9pPr>
              <a:defRPr sz="8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14641831" y="9241159"/>
            <a:ext cx="12721590" cy="26137436"/>
          </a:xfrm>
        </p:spPr>
        <p:txBody>
          <a:bodyPr/>
          <a:lstStyle>
            <a:lvl1pPr>
              <a:defRPr sz="13200"/>
            </a:lvl1pPr>
            <a:lvl2pPr>
              <a:defRPr sz="11300"/>
            </a:lvl2pPr>
            <a:lvl3pPr>
              <a:defRPr sz="9500"/>
            </a:lvl3pPr>
            <a:lvl4pPr>
              <a:defRPr sz="8500"/>
            </a:lvl4pPr>
            <a:lvl5pPr>
              <a:defRPr sz="8500"/>
            </a:lvl5pPr>
            <a:lvl6pPr>
              <a:defRPr sz="8500"/>
            </a:lvl6pPr>
            <a:lvl7pPr>
              <a:defRPr sz="8500"/>
            </a:lvl7pPr>
            <a:lvl8pPr>
              <a:defRPr sz="8500"/>
            </a:lvl8pPr>
            <a:lvl9pPr>
              <a:defRPr sz="8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5AC9662B-6863-4AE2-8EE6-73372800DDFB}" type="datetimeFigureOut">
              <a:rPr lang="el-GR" smtClean="0"/>
              <a:pPr/>
              <a:t>4/3/2019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3A1F1CE-5E1B-44A7-A0B2-A7FCF1A36E74}"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1440180" y="8865279"/>
            <a:ext cx="12726592" cy="3694626"/>
          </a:xfrm>
        </p:spPr>
        <p:txBody>
          <a:bodyPr anchor="b"/>
          <a:lstStyle>
            <a:lvl1pPr marL="0" indent="0">
              <a:buNone/>
              <a:defRPr sz="11300" b="1"/>
            </a:lvl1pPr>
            <a:lvl2pPr marL="2160270" indent="0">
              <a:buNone/>
              <a:defRPr sz="9500" b="1"/>
            </a:lvl2pPr>
            <a:lvl3pPr marL="4320540" indent="0">
              <a:buNone/>
              <a:defRPr sz="8500" b="1"/>
            </a:lvl3pPr>
            <a:lvl4pPr marL="6480810" indent="0">
              <a:buNone/>
              <a:defRPr sz="7600" b="1"/>
            </a:lvl4pPr>
            <a:lvl5pPr marL="8641080" indent="0">
              <a:buNone/>
              <a:defRPr sz="7600" b="1"/>
            </a:lvl5pPr>
            <a:lvl6pPr marL="10801350" indent="0">
              <a:buNone/>
              <a:defRPr sz="7600" b="1"/>
            </a:lvl6pPr>
            <a:lvl7pPr marL="12961620" indent="0">
              <a:buNone/>
              <a:defRPr sz="7600" b="1"/>
            </a:lvl7pPr>
            <a:lvl8pPr marL="15121890" indent="0">
              <a:buNone/>
              <a:defRPr sz="7600" b="1"/>
            </a:lvl8pPr>
            <a:lvl9pPr marL="17282160" indent="0">
              <a:buNone/>
              <a:defRPr sz="7600" b="1"/>
            </a:lvl9pPr>
          </a:lstStyle>
          <a:p>
            <a:pPr lvl="0"/>
            <a:r>
              <a:rPr lang="en-US" smtClean="0"/>
              <a:t>Click to edit Master text styles</a:t>
            </a:r>
          </a:p>
        </p:txBody>
      </p:sp>
      <p:sp>
        <p:nvSpPr>
          <p:cNvPr id="4" name="Content Placeholder 3"/>
          <p:cNvSpPr>
            <a:spLocks noGrp="1"/>
          </p:cNvSpPr>
          <p:nvPr>
            <p:ph sz="half" idx="2"/>
          </p:nvPr>
        </p:nvSpPr>
        <p:spPr>
          <a:xfrm>
            <a:off x="1440180" y="12559903"/>
            <a:ext cx="12726592" cy="22818688"/>
          </a:xfrm>
        </p:spPr>
        <p:txBody>
          <a:bodyPr/>
          <a:lstStyle>
            <a:lvl1pPr>
              <a:defRPr sz="113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14631831" y="8865279"/>
            <a:ext cx="12731591" cy="3694626"/>
          </a:xfrm>
        </p:spPr>
        <p:txBody>
          <a:bodyPr anchor="b"/>
          <a:lstStyle>
            <a:lvl1pPr marL="0" indent="0">
              <a:buNone/>
              <a:defRPr sz="11300" b="1"/>
            </a:lvl1pPr>
            <a:lvl2pPr marL="2160270" indent="0">
              <a:buNone/>
              <a:defRPr sz="9500" b="1"/>
            </a:lvl2pPr>
            <a:lvl3pPr marL="4320540" indent="0">
              <a:buNone/>
              <a:defRPr sz="8500" b="1"/>
            </a:lvl3pPr>
            <a:lvl4pPr marL="6480810" indent="0">
              <a:buNone/>
              <a:defRPr sz="7600" b="1"/>
            </a:lvl4pPr>
            <a:lvl5pPr marL="8641080" indent="0">
              <a:buNone/>
              <a:defRPr sz="7600" b="1"/>
            </a:lvl5pPr>
            <a:lvl6pPr marL="10801350" indent="0">
              <a:buNone/>
              <a:defRPr sz="7600" b="1"/>
            </a:lvl6pPr>
            <a:lvl7pPr marL="12961620" indent="0">
              <a:buNone/>
              <a:defRPr sz="7600" b="1"/>
            </a:lvl7pPr>
            <a:lvl8pPr marL="15121890" indent="0">
              <a:buNone/>
              <a:defRPr sz="7600" b="1"/>
            </a:lvl8pPr>
            <a:lvl9pPr marL="17282160" indent="0">
              <a:buNone/>
              <a:defRPr sz="7600" b="1"/>
            </a:lvl9pPr>
          </a:lstStyle>
          <a:p>
            <a:pPr lvl="0"/>
            <a:r>
              <a:rPr lang="en-US" smtClean="0"/>
              <a:t>Click to edit Master text styles</a:t>
            </a:r>
          </a:p>
        </p:txBody>
      </p:sp>
      <p:sp>
        <p:nvSpPr>
          <p:cNvPr id="6" name="Content Placeholder 5"/>
          <p:cNvSpPr>
            <a:spLocks noGrp="1"/>
          </p:cNvSpPr>
          <p:nvPr>
            <p:ph sz="quarter" idx="4"/>
          </p:nvPr>
        </p:nvSpPr>
        <p:spPr>
          <a:xfrm>
            <a:off x="14631831" y="12559903"/>
            <a:ext cx="12731591" cy="22818688"/>
          </a:xfrm>
        </p:spPr>
        <p:txBody>
          <a:bodyPr/>
          <a:lstStyle>
            <a:lvl1pPr>
              <a:defRPr sz="113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5AC9662B-6863-4AE2-8EE6-73372800DDFB}" type="datetimeFigureOut">
              <a:rPr lang="el-GR" smtClean="0"/>
              <a:pPr/>
              <a:t>4/3/2019</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3A1F1CE-5E1B-44A7-A0B2-A7FCF1A36E74}"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5AC9662B-6863-4AE2-8EE6-73372800DDFB}" type="datetimeFigureOut">
              <a:rPr lang="el-GR" smtClean="0"/>
              <a:pPr/>
              <a:t>4/3/2019</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3A1F1CE-5E1B-44A7-A0B2-A7FCF1A36E7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9662B-6863-4AE2-8EE6-73372800DDFB}" type="datetimeFigureOut">
              <a:rPr lang="el-GR" smtClean="0"/>
              <a:pPr/>
              <a:t>4/3/2019</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3A1F1CE-5E1B-44A7-A0B2-A7FCF1A36E7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0182" y="1576865"/>
            <a:ext cx="9476186" cy="6710839"/>
          </a:xfrm>
        </p:spPr>
        <p:txBody>
          <a:bodyPr anchor="b"/>
          <a:lstStyle>
            <a:lvl1pPr algn="l">
              <a:defRPr sz="9500" b="1"/>
            </a:lvl1pPr>
          </a:lstStyle>
          <a:p>
            <a:r>
              <a:rPr lang="en-US" smtClean="0"/>
              <a:t>Click to edit Master title style</a:t>
            </a:r>
            <a:endParaRPr lang="el-GR"/>
          </a:p>
        </p:txBody>
      </p:sp>
      <p:sp>
        <p:nvSpPr>
          <p:cNvPr id="3" name="Content Placeholder 2"/>
          <p:cNvSpPr>
            <a:spLocks noGrp="1"/>
          </p:cNvSpPr>
          <p:nvPr>
            <p:ph idx="1"/>
          </p:nvPr>
        </p:nvSpPr>
        <p:spPr>
          <a:xfrm>
            <a:off x="11261407" y="1576866"/>
            <a:ext cx="16102012" cy="33801728"/>
          </a:xfrm>
        </p:spPr>
        <p:txBody>
          <a:bodyPr/>
          <a:lstStyle>
            <a:lvl1pPr>
              <a:defRPr sz="15100"/>
            </a:lvl1pPr>
            <a:lvl2pPr>
              <a:defRPr sz="13200"/>
            </a:lvl2pPr>
            <a:lvl3pPr>
              <a:defRPr sz="113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1440182" y="8287706"/>
            <a:ext cx="9476186" cy="27090889"/>
          </a:xfrm>
        </p:spPr>
        <p:txBody>
          <a:bodyPr/>
          <a:lstStyle>
            <a:lvl1pPr marL="0" indent="0">
              <a:buNone/>
              <a:defRPr sz="6600"/>
            </a:lvl1pPr>
            <a:lvl2pPr marL="2160270" indent="0">
              <a:buNone/>
              <a:defRPr sz="5700"/>
            </a:lvl2pPr>
            <a:lvl3pPr marL="4320540" indent="0">
              <a:buNone/>
              <a:defRPr sz="4700"/>
            </a:lvl3pPr>
            <a:lvl4pPr marL="6480810" indent="0">
              <a:buNone/>
              <a:defRPr sz="4300"/>
            </a:lvl4pPr>
            <a:lvl5pPr marL="8641080" indent="0">
              <a:buNone/>
              <a:defRPr sz="4300"/>
            </a:lvl5pPr>
            <a:lvl6pPr marL="10801350" indent="0">
              <a:buNone/>
              <a:defRPr sz="4300"/>
            </a:lvl6pPr>
            <a:lvl7pPr marL="12961620" indent="0">
              <a:buNone/>
              <a:defRPr sz="4300"/>
            </a:lvl7pPr>
            <a:lvl8pPr marL="15121890" indent="0">
              <a:buNone/>
              <a:defRPr sz="4300"/>
            </a:lvl8pPr>
            <a:lvl9pPr marL="1728216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C9662B-6863-4AE2-8EE6-73372800DDFB}" type="datetimeFigureOut">
              <a:rPr lang="el-GR" smtClean="0"/>
              <a:pPr/>
              <a:t>4/3/2019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3A1F1CE-5E1B-44A7-A0B2-A7FCF1A36E74}"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45708" y="27723466"/>
            <a:ext cx="17282160" cy="3272912"/>
          </a:xfrm>
        </p:spPr>
        <p:txBody>
          <a:bodyPr anchor="b"/>
          <a:lstStyle>
            <a:lvl1pPr algn="l">
              <a:defRPr sz="9500" b="1"/>
            </a:lvl1pPr>
          </a:lstStyle>
          <a:p>
            <a:r>
              <a:rPr lang="en-US" smtClean="0"/>
              <a:t>Click to edit Master title style</a:t>
            </a:r>
            <a:endParaRPr lang="el-GR"/>
          </a:p>
        </p:txBody>
      </p:sp>
      <p:sp>
        <p:nvSpPr>
          <p:cNvPr id="3" name="Picture Placeholder 2"/>
          <p:cNvSpPr>
            <a:spLocks noGrp="1"/>
          </p:cNvSpPr>
          <p:nvPr>
            <p:ph type="pic" idx="1"/>
          </p:nvPr>
        </p:nvSpPr>
        <p:spPr>
          <a:xfrm>
            <a:off x="5645708" y="3538776"/>
            <a:ext cx="17282160" cy="23762970"/>
          </a:xfrm>
        </p:spPr>
        <p:txBody>
          <a:bodyPr/>
          <a:lstStyle>
            <a:lvl1pPr marL="0" indent="0">
              <a:buNone/>
              <a:defRPr sz="15100"/>
            </a:lvl1pPr>
            <a:lvl2pPr marL="2160270" indent="0">
              <a:buNone/>
              <a:defRPr sz="13200"/>
            </a:lvl2pPr>
            <a:lvl3pPr marL="4320540" indent="0">
              <a:buNone/>
              <a:defRPr sz="11300"/>
            </a:lvl3pPr>
            <a:lvl4pPr marL="6480810" indent="0">
              <a:buNone/>
              <a:defRPr sz="9500"/>
            </a:lvl4pPr>
            <a:lvl5pPr marL="8641080" indent="0">
              <a:buNone/>
              <a:defRPr sz="9500"/>
            </a:lvl5pPr>
            <a:lvl6pPr marL="10801350" indent="0">
              <a:buNone/>
              <a:defRPr sz="9500"/>
            </a:lvl6pPr>
            <a:lvl7pPr marL="12961620" indent="0">
              <a:buNone/>
              <a:defRPr sz="9500"/>
            </a:lvl7pPr>
            <a:lvl8pPr marL="15121890" indent="0">
              <a:buNone/>
              <a:defRPr sz="9500"/>
            </a:lvl8pPr>
            <a:lvl9pPr marL="17282160" indent="0">
              <a:buNone/>
              <a:defRPr sz="9500"/>
            </a:lvl9pPr>
          </a:lstStyle>
          <a:p>
            <a:endParaRPr lang="el-GR"/>
          </a:p>
        </p:txBody>
      </p:sp>
      <p:sp>
        <p:nvSpPr>
          <p:cNvPr id="4" name="Text Placeholder 3"/>
          <p:cNvSpPr>
            <a:spLocks noGrp="1"/>
          </p:cNvSpPr>
          <p:nvPr>
            <p:ph type="body" sz="half" idx="2"/>
          </p:nvPr>
        </p:nvSpPr>
        <p:spPr>
          <a:xfrm>
            <a:off x="5645708" y="30996378"/>
            <a:ext cx="17282160" cy="4648078"/>
          </a:xfrm>
        </p:spPr>
        <p:txBody>
          <a:bodyPr/>
          <a:lstStyle>
            <a:lvl1pPr marL="0" indent="0">
              <a:buNone/>
              <a:defRPr sz="6600"/>
            </a:lvl1pPr>
            <a:lvl2pPr marL="2160270" indent="0">
              <a:buNone/>
              <a:defRPr sz="5700"/>
            </a:lvl2pPr>
            <a:lvl3pPr marL="4320540" indent="0">
              <a:buNone/>
              <a:defRPr sz="4700"/>
            </a:lvl3pPr>
            <a:lvl4pPr marL="6480810" indent="0">
              <a:buNone/>
              <a:defRPr sz="4300"/>
            </a:lvl4pPr>
            <a:lvl5pPr marL="8641080" indent="0">
              <a:buNone/>
              <a:defRPr sz="4300"/>
            </a:lvl5pPr>
            <a:lvl6pPr marL="10801350" indent="0">
              <a:buNone/>
              <a:defRPr sz="4300"/>
            </a:lvl6pPr>
            <a:lvl7pPr marL="12961620" indent="0">
              <a:buNone/>
              <a:defRPr sz="4300"/>
            </a:lvl7pPr>
            <a:lvl8pPr marL="15121890" indent="0">
              <a:buNone/>
              <a:defRPr sz="4300"/>
            </a:lvl8pPr>
            <a:lvl9pPr marL="1728216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C9662B-6863-4AE2-8EE6-73372800DDFB}" type="datetimeFigureOut">
              <a:rPr lang="el-GR" smtClean="0"/>
              <a:pPr/>
              <a:t>4/3/2019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3A1F1CE-5E1B-44A7-A0B2-A7FCF1A36E74}"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0181" y="1586034"/>
            <a:ext cx="25923240" cy="6600825"/>
          </a:xfrm>
          <a:prstGeom prst="rect">
            <a:avLst/>
          </a:prstGeom>
        </p:spPr>
        <p:txBody>
          <a:bodyPr vert="horz" lIns="432054" tIns="216027" rIns="432054" bIns="216027"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1440181" y="9241159"/>
            <a:ext cx="25923240" cy="26137436"/>
          </a:xfrm>
          <a:prstGeom prst="rect">
            <a:avLst/>
          </a:prstGeom>
        </p:spPr>
        <p:txBody>
          <a:bodyPr vert="horz" lIns="432054" tIns="216027" rIns="432054" bIns="2160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1440181" y="36707924"/>
            <a:ext cx="6720840" cy="2108597"/>
          </a:xfrm>
          <a:prstGeom prst="rect">
            <a:avLst/>
          </a:prstGeom>
        </p:spPr>
        <p:txBody>
          <a:bodyPr vert="horz" lIns="432054" tIns="216027" rIns="432054" bIns="216027" rtlCol="0" anchor="ctr"/>
          <a:lstStyle>
            <a:lvl1pPr algn="l">
              <a:defRPr sz="5700">
                <a:solidFill>
                  <a:schemeClr val="tx1">
                    <a:tint val="75000"/>
                  </a:schemeClr>
                </a:solidFill>
              </a:defRPr>
            </a:lvl1pPr>
          </a:lstStyle>
          <a:p>
            <a:fld id="{5AC9662B-6863-4AE2-8EE6-73372800DDFB}" type="datetimeFigureOut">
              <a:rPr lang="el-GR" smtClean="0"/>
              <a:pPr/>
              <a:t>4/3/2019</a:t>
            </a:fld>
            <a:endParaRPr lang="el-GR"/>
          </a:p>
        </p:txBody>
      </p:sp>
      <p:sp>
        <p:nvSpPr>
          <p:cNvPr id="5" name="Footer Placeholder 4"/>
          <p:cNvSpPr>
            <a:spLocks noGrp="1"/>
          </p:cNvSpPr>
          <p:nvPr>
            <p:ph type="ftr" sz="quarter" idx="3"/>
          </p:nvPr>
        </p:nvSpPr>
        <p:spPr>
          <a:xfrm>
            <a:off x="9841231" y="36707924"/>
            <a:ext cx="9121140" cy="2108597"/>
          </a:xfrm>
          <a:prstGeom prst="rect">
            <a:avLst/>
          </a:prstGeom>
        </p:spPr>
        <p:txBody>
          <a:bodyPr vert="horz" lIns="432054" tIns="216027" rIns="432054" bIns="216027" rtlCol="0" anchor="ctr"/>
          <a:lstStyle>
            <a:lvl1pPr algn="ctr">
              <a:defRPr sz="57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20642581" y="36707924"/>
            <a:ext cx="6720840" cy="2108597"/>
          </a:xfrm>
          <a:prstGeom prst="rect">
            <a:avLst/>
          </a:prstGeom>
        </p:spPr>
        <p:txBody>
          <a:bodyPr vert="horz" lIns="432054" tIns="216027" rIns="432054" bIns="216027" rtlCol="0" anchor="ctr"/>
          <a:lstStyle>
            <a:lvl1pPr algn="r">
              <a:defRPr sz="5700">
                <a:solidFill>
                  <a:schemeClr val="tx1">
                    <a:tint val="75000"/>
                  </a:schemeClr>
                </a:solidFill>
              </a:defRPr>
            </a:lvl1pPr>
          </a:lstStyle>
          <a:p>
            <a:fld id="{63A1F1CE-5E1B-44A7-A0B2-A7FCF1A36E7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20540" rtl="0" eaLnBrk="1" latinLnBrk="0" hangingPunct="1">
        <a:spcBef>
          <a:spcPct val="0"/>
        </a:spcBef>
        <a:buNone/>
        <a:defRPr sz="20800" kern="1200">
          <a:solidFill>
            <a:schemeClr val="tx1"/>
          </a:solidFill>
          <a:latin typeface="+mj-lt"/>
          <a:ea typeface="+mj-ea"/>
          <a:cs typeface="+mj-cs"/>
        </a:defRPr>
      </a:lvl1pPr>
    </p:titleStyle>
    <p:bodyStyle>
      <a:lvl1pPr marL="1620203" indent="-1620203" algn="l" defTabSz="4320540" rtl="0" eaLnBrk="1" latinLnBrk="0" hangingPunct="1">
        <a:spcBef>
          <a:spcPct val="20000"/>
        </a:spcBef>
        <a:buFont typeface="Arial" pitchFamily="34" charset="0"/>
        <a:buChar char="•"/>
        <a:defRPr sz="15100" kern="1200">
          <a:solidFill>
            <a:schemeClr val="tx1"/>
          </a:solidFill>
          <a:latin typeface="+mn-lt"/>
          <a:ea typeface="+mn-ea"/>
          <a:cs typeface="+mn-cs"/>
        </a:defRPr>
      </a:lvl1pPr>
      <a:lvl2pPr marL="3510439" indent="-1350169" algn="l" defTabSz="4320540" rtl="0" eaLnBrk="1" latinLnBrk="0" hangingPunct="1">
        <a:spcBef>
          <a:spcPct val="20000"/>
        </a:spcBef>
        <a:buFont typeface="Arial" pitchFamily="34" charset="0"/>
        <a:buChar char="–"/>
        <a:defRPr sz="13200" kern="1200">
          <a:solidFill>
            <a:schemeClr val="tx1"/>
          </a:solidFill>
          <a:latin typeface="+mn-lt"/>
          <a:ea typeface="+mn-ea"/>
          <a:cs typeface="+mn-cs"/>
        </a:defRPr>
      </a:lvl2pPr>
      <a:lvl3pPr marL="5400675" indent="-1080135" algn="l" defTabSz="4320540" rtl="0" eaLnBrk="1" latinLnBrk="0" hangingPunct="1">
        <a:spcBef>
          <a:spcPct val="20000"/>
        </a:spcBef>
        <a:buFont typeface="Arial" pitchFamily="34" charset="0"/>
        <a:buChar char="•"/>
        <a:defRPr sz="11300" kern="1200">
          <a:solidFill>
            <a:schemeClr val="tx1"/>
          </a:solidFill>
          <a:latin typeface="+mn-lt"/>
          <a:ea typeface="+mn-ea"/>
          <a:cs typeface="+mn-cs"/>
        </a:defRPr>
      </a:lvl3pPr>
      <a:lvl4pPr marL="7560945" indent="-1080135" algn="l" defTabSz="4320540" rtl="0" eaLnBrk="1" latinLnBrk="0" hangingPunct="1">
        <a:spcBef>
          <a:spcPct val="20000"/>
        </a:spcBef>
        <a:buFont typeface="Arial" pitchFamily="34" charset="0"/>
        <a:buChar char="–"/>
        <a:defRPr sz="9500" kern="1200">
          <a:solidFill>
            <a:schemeClr val="tx1"/>
          </a:solidFill>
          <a:latin typeface="+mn-lt"/>
          <a:ea typeface="+mn-ea"/>
          <a:cs typeface="+mn-cs"/>
        </a:defRPr>
      </a:lvl4pPr>
      <a:lvl5pPr marL="9721215" indent="-1080135" algn="l" defTabSz="4320540" rtl="0" eaLnBrk="1" latinLnBrk="0" hangingPunct="1">
        <a:spcBef>
          <a:spcPct val="20000"/>
        </a:spcBef>
        <a:buFont typeface="Arial" pitchFamily="34" charset="0"/>
        <a:buChar char="»"/>
        <a:defRPr sz="9500" kern="1200">
          <a:solidFill>
            <a:schemeClr val="tx1"/>
          </a:solidFill>
          <a:latin typeface="+mn-lt"/>
          <a:ea typeface="+mn-ea"/>
          <a:cs typeface="+mn-cs"/>
        </a:defRPr>
      </a:lvl5pPr>
      <a:lvl6pPr marL="11881485" indent="-1080135" algn="l" defTabSz="4320540" rtl="0" eaLnBrk="1" latinLnBrk="0" hangingPunct="1">
        <a:spcBef>
          <a:spcPct val="20000"/>
        </a:spcBef>
        <a:buFont typeface="Arial" pitchFamily="34" charset="0"/>
        <a:buChar char="•"/>
        <a:defRPr sz="9500" kern="1200">
          <a:solidFill>
            <a:schemeClr val="tx1"/>
          </a:solidFill>
          <a:latin typeface="+mn-lt"/>
          <a:ea typeface="+mn-ea"/>
          <a:cs typeface="+mn-cs"/>
        </a:defRPr>
      </a:lvl6pPr>
      <a:lvl7pPr marL="14041755" indent="-1080135" algn="l" defTabSz="4320540" rtl="0" eaLnBrk="1" latinLnBrk="0" hangingPunct="1">
        <a:spcBef>
          <a:spcPct val="20000"/>
        </a:spcBef>
        <a:buFont typeface="Arial" pitchFamily="34" charset="0"/>
        <a:buChar char="•"/>
        <a:defRPr sz="9500" kern="1200">
          <a:solidFill>
            <a:schemeClr val="tx1"/>
          </a:solidFill>
          <a:latin typeface="+mn-lt"/>
          <a:ea typeface="+mn-ea"/>
          <a:cs typeface="+mn-cs"/>
        </a:defRPr>
      </a:lvl7pPr>
      <a:lvl8pPr marL="16202025" indent="-1080135" algn="l" defTabSz="4320540" rtl="0" eaLnBrk="1" latinLnBrk="0" hangingPunct="1">
        <a:spcBef>
          <a:spcPct val="20000"/>
        </a:spcBef>
        <a:buFont typeface="Arial" pitchFamily="34" charset="0"/>
        <a:buChar char="•"/>
        <a:defRPr sz="9500" kern="1200">
          <a:solidFill>
            <a:schemeClr val="tx1"/>
          </a:solidFill>
          <a:latin typeface="+mn-lt"/>
          <a:ea typeface="+mn-ea"/>
          <a:cs typeface="+mn-cs"/>
        </a:defRPr>
      </a:lvl8pPr>
      <a:lvl9pPr marL="18362295" indent="-1080135" algn="l" defTabSz="4320540" rtl="0" eaLnBrk="1" latinLnBrk="0" hangingPunct="1">
        <a:spcBef>
          <a:spcPct val="20000"/>
        </a:spcBef>
        <a:buFont typeface="Arial" pitchFamily="34" charset="0"/>
        <a:buChar char="•"/>
        <a:defRPr sz="9500" kern="1200">
          <a:solidFill>
            <a:schemeClr val="tx1"/>
          </a:solidFill>
          <a:latin typeface="+mn-lt"/>
          <a:ea typeface="+mn-ea"/>
          <a:cs typeface="+mn-cs"/>
        </a:defRPr>
      </a:lvl9pPr>
    </p:bodyStyle>
    <p:otherStyle>
      <a:defPPr>
        <a:defRPr lang="el-GR"/>
      </a:defPPr>
      <a:lvl1pPr marL="0" algn="l" defTabSz="4320540" rtl="0" eaLnBrk="1" latinLnBrk="0" hangingPunct="1">
        <a:defRPr sz="8500" kern="1200">
          <a:solidFill>
            <a:schemeClr val="tx1"/>
          </a:solidFill>
          <a:latin typeface="+mn-lt"/>
          <a:ea typeface="+mn-ea"/>
          <a:cs typeface="+mn-cs"/>
        </a:defRPr>
      </a:lvl1pPr>
      <a:lvl2pPr marL="2160270" algn="l" defTabSz="4320540" rtl="0" eaLnBrk="1" latinLnBrk="0" hangingPunct="1">
        <a:defRPr sz="8500" kern="1200">
          <a:solidFill>
            <a:schemeClr val="tx1"/>
          </a:solidFill>
          <a:latin typeface="+mn-lt"/>
          <a:ea typeface="+mn-ea"/>
          <a:cs typeface="+mn-cs"/>
        </a:defRPr>
      </a:lvl2pPr>
      <a:lvl3pPr marL="4320540" algn="l" defTabSz="4320540" rtl="0" eaLnBrk="1" latinLnBrk="0" hangingPunct="1">
        <a:defRPr sz="8500" kern="1200">
          <a:solidFill>
            <a:schemeClr val="tx1"/>
          </a:solidFill>
          <a:latin typeface="+mn-lt"/>
          <a:ea typeface="+mn-ea"/>
          <a:cs typeface="+mn-cs"/>
        </a:defRPr>
      </a:lvl3pPr>
      <a:lvl4pPr marL="6480810" algn="l" defTabSz="4320540" rtl="0" eaLnBrk="1" latinLnBrk="0" hangingPunct="1">
        <a:defRPr sz="8500" kern="1200">
          <a:solidFill>
            <a:schemeClr val="tx1"/>
          </a:solidFill>
          <a:latin typeface="+mn-lt"/>
          <a:ea typeface="+mn-ea"/>
          <a:cs typeface="+mn-cs"/>
        </a:defRPr>
      </a:lvl4pPr>
      <a:lvl5pPr marL="8641080" algn="l" defTabSz="4320540" rtl="0" eaLnBrk="1" latinLnBrk="0" hangingPunct="1">
        <a:defRPr sz="8500" kern="1200">
          <a:solidFill>
            <a:schemeClr val="tx1"/>
          </a:solidFill>
          <a:latin typeface="+mn-lt"/>
          <a:ea typeface="+mn-ea"/>
          <a:cs typeface="+mn-cs"/>
        </a:defRPr>
      </a:lvl5pPr>
      <a:lvl6pPr marL="10801350" algn="l" defTabSz="4320540" rtl="0" eaLnBrk="1" latinLnBrk="0" hangingPunct="1">
        <a:defRPr sz="8500" kern="1200">
          <a:solidFill>
            <a:schemeClr val="tx1"/>
          </a:solidFill>
          <a:latin typeface="+mn-lt"/>
          <a:ea typeface="+mn-ea"/>
          <a:cs typeface="+mn-cs"/>
        </a:defRPr>
      </a:lvl6pPr>
      <a:lvl7pPr marL="12961620" algn="l" defTabSz="4320540" rtl="0" eaLnBrk="1" latinLnBrk="0" hangingPunct="1">
        <a:defRPr sz="8500" kern="1200">
          <a:solidFill>
            <a:schemeClr val="tx1"/>
          </a:solidFill>
          <a:latin typeface="+mn-lt"/>
          <a:ea typeface="+mn-ea"/>
          <a:cs typeface="+mn-cs"/>
        </a:defRPr>
      </a:lvl7pPr>
      <a:lvl8pPr marL="15121890" algn="l" defTabSz="4320540" rtl="0" eaLnBrk="1" latinLnBrk="0" hangingPunct="1">
        <a:defRPr sz="8500" kern="1200">
          <a:solidFill>
            <a:schemeClr val="tx1"/>
          </a:solidFill>
          <a:latin typeface="+mn-lt"/>
          <a:ea typeface="+mn-ea"/>
          <a:cs typeface="+mn-cs"/>
        </a:defRPr>
      </a:lvl8pPr>
      <a:lvl9pPr marL="17282160" algn="l" defTabSz="4320540" rtl="0" eaLnBrk="1" latinLnBrk="0" hangingPunct="1">
        <a:defRPr sz="8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0.jpeg"/><Relationship Id="rId18" Type="http://schemas.openxmlformats.org/officeDocument/2006/relationships/image" Target="../media/image15.jpeg"/><Relationship Id="rId26" Type="http://schemas.openxmlformats.org/officeDocument/2006/relationships/image" Target="../media/image23.jpeg"/><Relationship Id="rId39" Type="http://schemas.openxmlformats.org/officeDocument/2006/relationships/image" Target="../media/image36.jpeg"/><Relationship Id="rId21" Type="http://schemas.openxmlformats.org/officeDocument/2006/relationships/image" Target="../media/image18.jpeg"/><Relationship Id="rId34" Type="http://schemas.openxmlformats.org/officeDocument/2006/relationships/image" Target="../media/image31.jpeg"/><Relationship Id="rId7" Type="http://schemas.openxmlformats.org/officeDocument/2006/relationships/image" Target="../media/image6.png"/><Relationship Id="rId12" Type="http://schemas.openxmlformats.org/officeDocument/2006/relationships/image" Target="../media/image9.jpeg"/><Relationship Id="rId17" Type="http://schemas.openxmlformats.org/officeDocument/2006/relationships/image" Target="../media/image14.jpeg"/><Relationship Id="rId25" Type="http://schemas.openxmlformats.org/officeDocument/2006/relationships/image" Target="../media/image22.jpeg"/><Relationship Id="rId33" Type="http://schemas.openxmlformats.org/officeDocument/2006/relationships/image" Target="../media/image30.jpeg"/><Relationship Id="rId38" Type="http://schemas.openxmlformats.org/officeDocument/2006/relationships/image" Target="../media/image35.jpeg"/><Relationship Id="rId2" Type="http://schemas.openxmlformats.org/officeDocument/2006/relationships/image" Target="../media/image1.jpeg"/><Relationship Id="rId16" Type="http://schemas.openxmlformats.org/officeDocument/2006/relationships/image" Target="../media/image13.png"/><Relationship Id="rId20" Type="http://schemas.openxmlformats.org/officeDocument/2006/relationships/image" Target="../media/image17.jpeg"/><Relationship Id="rId29"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jpeg"/><Relationship Id="rId24" Type="http://schemas.openxmlformats.org/officeDocument/2006/relationships/image" Target="../media/image21.jpeg"/><Relationship Id="rId32" Type="http://schemas.openxmlformats.org/officeDocument/2006/relationships/image" Target="../media/image29.jpeg"/><Relationship Id="rId37" Type="http://schemas.openxmlformats.org/officeDocument/2006/relationships/image" Target="../media/image34.png"/><Relationship Id="rId5" Type="http://schemas.openxmlformats.org/officeDocument/2006/relationships/image" Target="../media/image4.jpeg"/><Relationship Id="rId15" Type="http://schemas.openxmlformats.org/officeDocument/2006/relationships/image" Target="../media/image12.png"/><Relationship Id="rId23" Type="http://schemas.openxmlformats.org/officeDocument/2006/relationships/image" Target="../media/image20.jpeg"/><Relationship Id="rId28" Type="http://schemas.openxmlformats.org/officeDocument/2006/relationships/image" Target="../media/image25.jpeg"/><Relationship Id="rId36" Type="http://schemas.openxmlformats.org/officeDocument/2006/relationships/image" Target="../media/image33.jpeg"/><Relationship Id="rId10" Type="http://schemas.openxmlformats.org/officeDocument/2006/relationships/image" Target="../media/image7.png"/><Relationship Id="rId19" Type="http://schemas.openxmlformats.org/officeDocument/2006/relationships/image" Target="../media/image16.jpeg"/><Relationship Id="rId31" Type="http://schemas.openxmlformats.org/officeDocument/2006/relationships/image" Target="../media/image28.jpeg"/><Relationship Id="rId4" Type="http://schemas.openxmlformats.org/officeDocument/2006/relationships/image" Target="../media/image3.jpeg"/><Relationship Id="rId9" Type="http://schemas.openxmlformats.org/officeDocument/2006/relationships/hyperlink" Target="https://el.wikiquote.org/wiki/%CE%A6%CF%81%CE%B1%CE%B3%CE%BA%CE%BB%CE%AF%CE%BD%CE%BF%CF%82_%CE%A1%CE%BF%CF%8D%CE%B6%CE%B2%CE%B5%CE%BB%CF%84" TargetMode="External"/><Relationship Id="rId14" Type="http://schemas.openxmlformats.org/officeDocument/2006/relationships/image" Target="../media/image11.png"/><Relationship Id="rId22" Type="http://schemas.openxmlformats.org/officeDocument/2006/relationships/image" Target="../media/image19.jpeg"/><Relationship Id="rId27" Type="http://schemas.openxmlformats.org/officeDocument/2006/relationships/image" Target="../media/image24.jpeg"/><Relationship Id="rId30" Type="http://schemas.openxmlformats.org/officeDocument/2006/relationships/image" Target="../media/image27.jpeg"/><Relationship Id="rId35" Type="http://schemas.openxmlformats.org/officeDocument/2006/relationships/image" Target="../media/image32.jpeg"/><Relationship Id="rId8" Type="http://schemas.openxmlformats.org/officeDocument/2006/relationships/hyperlink" Target="http://www.moa.gov.cy/moa/fd/fd/.nsf/fd53_gr/fd53_gr" TargetMode="External"/><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99FF66"/>
            </a:gs>
            <a:gs pos="0">
              <a:srgbClr val="92D050"/>
            </a:gs>
            <a:gs pos="31000">
              <a:srgbClr val="92F410"/>
            </a:gs>
            <a:gs pos="30000">
              <a:srgbClr val="66FF66"/>
            </a:gs>
            <a:gs pos="0">
              <a:schemeClr val="accent3">
                <a:lumMod val="60000"/>
                <a:lumOff val="40000"/>
              </a:schemeClr>
            </a:gs>
            <a:gs pos="88000">
              <a:srgbClr val="66FF33"/>
            </a:gs>
            <a:gs pos="75000">
              <a:srgbClr val="99FF99"/>
            </a:gs>
          </a:gsLst>
          <a:lin ang="5400000" scaled="0"/>
        </a:gradFill>
        <a:effectLst/>
      </p:bgPr>
    </p:bg>
    <p:spTree>
      <p:nvGrpSpPr>
        <p:cNvPr id="1" name=""/>
        <p:cNvGrpSpPr/>
        <p:nvPr/>
      </p:nvGrpSpPr>
      <p:grpSpPr>
        <a:xfrm>
          <a:off x="0" y="0"/>
          <a:ext cx="0" cy="0"/>
          <a:chOff x="0" y="0"/>
          <a:chExt cx="0" cy="0"/>
        </a:xfrm>
      </p:grpSpPr>
      <p:pic>
        <p:nvPicPr>
          <p:cNvPr id="5" name="Picture 4" descr="IMG-790bbb80ebb7547dcea8495a22589486-V.jpg"/>
          <p:cNvPicPr>
            <a:picLocks noChangeAspect="1"/>
          </p:cNvPicPr>
          <p:nvPr/>
        </p:nvPicPr>
        <p:blipFill>
          <a:blip r:embed="rId2" cstate="print"/>
          <a:stretch>
            <a:fillRect/>
          </a:stretch>
        </p:blipFill>
        <p:spPr>
          <a:xfrm>
            <a:off x="21472542" y="15710463"/>
            <a:ext cx="4035468" cy="3121182"/>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832293" y="5478884"/>
            <a:ext cx="27971308" cy="1631216"/>
          </a:xfrm>
          <a:prstGeom prst="rect">
            <a:avLst/>
          </a:prstGeom>
          <a:noFill/>
        </p:spPr>
        <p:txBody>
          <a:bodyPr wrap="square" rtlCol="0">
            <a:spAutoFit/>
          </a:bodyPr>
          <a:lstStyle/>
          <a:p>
            <a:pPr algn="ctr"/>
            <a:r>
              <a:rPr lang="el-GR" sz="10000" dirty="0" smtClean="0"/>
              <a:t>                     </a:t>
            </a:r>
            <a:endParaRPr lang="el-GR" sz="10000" dirty="0"/>
          </a:p>
        </p:txBody>
      </p:sp>
      <p:pic>
        <p:nvPicPr>
          <p:cNvPr id="1026" name="Picture 2"/>
          <p:cNvPicPr>
            <a:picLocks noChangeAspect="1" noChangeArrowheads="1"/>
          </p:cNvPicPr>
          <p:nvPr/>
        </p:nvPicPr>
        <p:blipFill>
          <a:blip r:embed="rId3" cstate="print"/>
          <a:srcRect/>
          <a:stretch>
            <a:fillRect/>
          </a:stretch>
        </p:blipFill>
        <p:spPr bwMode="auto">
          <a:xfrm>
            <a:off x="4635494" y="6617521"/>
            <a:ext cx="4371055" cy="3380810"/>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p:cNvPicPr>
            <a:picLocks noChangeAspect="1" noChangeArrowheads="1"/>
          </p:cNvPicPr>
          <p:nvPr/>
        </p:nvPicPr>
        <p:blipFill>
          <a:blip r:embed="rId4" cstate="print"/>
          <a:srcRect/>
          <a:stretch>
            <a:fillRect/>
          </a:stretch>
        </p:blipFill>
        <p:spPr bwMode="auto">
          <a:xfrm>
            <a:off x="753672" y="9679847"/>
            <a:ext cx="3723971" cy="2880320"/>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20181119_104722.jpg"/>
          <p:cNvPicPr>
            <a:picLocks noChangeAspect="1"/>
          </p:cNvPicPr>
          <p:nvPr/>
        </p:nvPicPr>
        <p:blipFill>
          <a:blip r:embed="rId5" cstate="print"/>
          <a:stretch>
            <a:fillRect/>
          </a:stretch>
        </p:blipFill>
        <p:spPr>
          <a:xfrm>
            <a:off x="456759" y="7152064"/>
            <a:ext cx="4282742" cy="2484325"/>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1428299" y="5743813"/>
            <a:ext cx="5248583" cy="830997"/>
          </a:xfrm>
          <a:prstGeom prst="rect">
            <a:avLst/>
          </a:prstGeom>
          <a:noFill/>
        </p:spPr>
        <p:txBody>
          <a:bodyPr wrap="square" rtlCol="0">
            <a:spAutoFit/>
          </a:bodyPr>
          <a:lstStyle/>
          <a:p>
            <a:pPr algn="ctr"/>
            <a:r>
              <a:rPr lang="el-GR" sz="4800" b="1" u="sng" dirty="0" smtClean="0">
                <a:latin typeface="Arial" pitchFamily="34" charset="0"/>
                <a:cs typeface="Arial" pitchFamily="34" charset="0"/>
              </a:rPr>
              <a:t>ΠΡΙΝ</a:t>
            </a:r>
            <a:endParaRPr lang="el-GR" sz="4800" b="1" u="sng" dirty="0">
              <a:latin typeface="Arial" pitchFamily="34" charset="0"/>
              <a:cs typeface="Arial" pitchFamily="34" charset="0"/>
            </a:endParaRPr>
          </a:p>
        </p:txBody>
      </p:sp>
      <p:sp>
        <p:nvSpPr>
          <p:cNvPr id="22" name="TextBox 21"/>
          <p:cNvSpPr txBox="1"/>
          <p:nvPr/>
        </p:nvSpPr>
        <p:spPr>
          <a:xfrm>
            <a:off x="22786732" y="6006943"/>
            <a:ext cx="4864540" cy="830997"/>
          </a:xfrm>
          <a:prstGeom prst="rect">
            <a:avLst/>
          </a:prstGeom>
          <a:noFill/>
        </p:spPr>
        <p:txBody>
          <a:bodyPr wrap="square" rtlCol="0">
            <a:spAutoFit/>
          </a:bodyPr>
          <a:lstStyle/>
          <a:p>
            <a:pPr algn="ctr"/>
            <a:r>
              <a:rPr lang="el-GR" sz="4800" b="1" u="sng" dirty="0" smtClean="0">
                <a:latin typeface="Arial" pitchFamily="34" charset="0"/>
                <a:cs typeface="Arial" pitchFamily="34" charset="0"/>
              </a:rPr>
              <a:t>ΜΕΤΑ</a:t>
            </a:r>
            <a:endParaRPr lang="el-GR" sz="4800" b="1" u="sng" dirty="0">
              <a:latin typeface="Arial" pitchFamily="34" charset="0"/>
              <a:cs typeface="Arial" pitchFamily="34" charset="0"/>
            </a:endParaRPr>
          </a:p>
        </p:txBody>
      </p:sp>
      <p:sp>
        <p:nvSpPr>
          <p:cNvPr id="25" name="TextBox 24"/>
          <p:cNvSpPr txBox="1"/>
          <p:nvPr/>
        </p:nvSpPr>
        <p:spPr>
          <a:xfrm>
            <a:off x="21400964" y="38773953"/>
            <a:ext cx="19778197" cy="830997"/>
          </a:xfrm>
          <a:prstGeom prst="rect">
            <a:avLst/>
          </a:prstGeom>
          <a:noFill/>
        </p:spPr>
        <p:txBody>
          <a:bodyPr wrap="square" rtlCol="0">
            <a:spAutoFit/>
          </a:bodyPr>
          <a:lstStyle/>
          <a:p>
            <a:r>
              <a:rPr lang="el-GR" sz="1200" dirty="0" smtClean="0">
                <a:latin typeface="Arial" pitchFamily="34" charset="0"/>
                <a:cs typeface="Arial" pitchFamily="34" charset="0"/>
              </a:rPr>
              <a:t>Μαθητική Ομάδα</a:t>
            </a:r>
            <a:r>
              <a:rPr lang="en-US" sz="1200" dirty="0" smtClean="0">
                <a:latin typeface="Arial" pitchFamily="34" charset="0"/>
                <a:cs typeface="Arial" pitchFamily="34" charset="0"/>
              </a:rPr>
              <a:t>: </a:t>
            </a:r>
            <a:r>
              <a:rPr lang="el-GR" sz="1200" dirty="0" smtClean="0">
                <a:latin typeface="Arial" pitchFamily="34" charset="0"/>
                <a:cs typeface="Arial" pitchFamily="34" charset="0"/>
              </a:rPr>
              <a:t>Κωνσταντίνου Αλέξανδρος, Κουτσίδου </a:t>
            </a:r>
            <a:r>
              <a:rPr lang="el-GR" sz="1200" dirty="0" err="1" smtClean="0">
                <a:latin typeface="Arial" pitchFamily="34" charset="0"/>
                <a:cs typeface="Arial" pitchFamily="34" charset="0"/>
              </a:rPr>
              <a:t>Χρίστια</a:t>
            </a:r>
            <a:r>
              <a:rPr lang="el-GR" sz="1200" dirty="0" smtClean="0">
                <a:latin typeface="Arial" pitchFamily="34" charset="0"/>
                <a:cs typeface="Arial" pitchFamily="34" charset="0"/>
              </a:rPr>
              <a:t> Ελένη, Ιωάννου </a:t>
            </a:r>
            <a:r>
              <a:rPr lang="el-GR" sz="1200" dirty="0" err="1" smtClean="0">
                <a:latin typeface="Arial" pitchFamily="34" charset="0"/>
                <a:cs typeface="Arial" pitchFamily="34" charset="0"/>
              </a:rPr>
              <a:t>Χρύση</a:t>
            </a:r>
            <a:r>
              <a:rPr lang="el-GR" sz="1200" smtClean="0">
                <a:latin typeface="Arial" pitchFamily="34" charset="0"/>
                <a:cs typeface="Arial" pitchFamily="34" charset="0"/>
              </a:rPr>
              <a:t> Αντωνία </a:t>
            </a:r>
            <a:endParaRPr lang="el-GR" sz="1200" dirty="0" smtClean="0">
              <a:latin typeface="Arial" pitchFamily="34" charset="0"/>
              <a:cs typeface="Arial" pitchFamily="34" charset="0"/>
            </a:endParaRPr>
          </a:p>
          <a:p>
            <a:r>
              <a:rPr lang="el-GR" sz="1200" dirty="0" smtClean="0">
                <a:latin typeface="Arial" pitchFamily="34" charset="0"/>
                <a:cs typeface="Arial" pitchFamily="34" charset="0"/>
              </a:rPr>
              <a:t>Σχολική Χρονιά</a:t>
            </a:r>
            <a:r>
              <a:rPr lang="en-US" sz="1200" dirty="0" smtClean="0">
                <a:latin typeface="Arial" pitchFamily="34" charset="0"/>
                <a:cs typeface="Arial" pitchFamily="34" charset="0"/>
              </a:rPr>
              <a:t>:</a:t>
            </a:r>
            <a:r>
              <a:rPr lang="el-GR" sz="1200" dirty="0" smtClean="0">
                <a:latin typeface="Arial" pitchFamily="34" charset="0"/>
                <a:cs typeface="Arial" pitchFamily="34" charset="0"/>
              </a:rPr>
              <a:t> 2018-19</a:t>
            </a:r>
            <a:endParaRPr lang="en-US" sz="1200" dirty="0" smtClean="0">
              <a:latin typeface="Arial" pitchFamily="34" charset="0"/>
              <a:cs typeface="Arial" pitchFamily="34" charset="0"/>
            </a:endParaRPr>
          </a:p>
          <a:p>
            <a:r>
              <a:rPr lang="el-GR" sz="1200" dirty="0" smtClean="0">
                <a:latin typeface="Arial" pitchFamily="34" charset="0"/>
                <a:cs typeface="Arial" pitchFamily="34" charset="0"/>
              </a:rPr>
              <a:t>Σχολείο</a:t>
            </a:r>
            <a:r>
              <a:rPr lang="en-US" sz="1200" dirty="0" smtClean="0">
                <a:latin typeface="Arial" pitchFamily="34" charset="0"/>
                <a:cs typeface="Arial" pitchFamily="34" charset="0"/>
              </a:rPr>
              <a:t>:</a:t>
            </a:r>
            <a:r>
              <a:rPr lang="el-GR" sz="1200" dirty="0" smtClean="0">
                <a:latin typeface="Arial" pitchFamily="34" charset="0"/>
                <a:cs typeface="Arial" pitchFamily="34" charset="0"/>
              </a:rPr>
              <a:t> Τσίρειο Γυμνάσιο</a:t>
            </a:r>
          </a:p>
          <a:p>
            <a:r>
              <a:rPr lang="el-GR" sz="1200" dirty="0" smtClean="0">
                <a:latin typeface="Arial" pitchFamily="34" charset="0"/>
                <a:cs typeface="Arial" pitchFamily="34" charset="0"/>
              </a:rPr>
              <a:t>Υπεύθυνη Καθηγήτρια</a:t>
            </a:r>
            <a:r>
              <a:rPr lang="en-US" sz="1200" dirty="0" smtClean="0">
                <a:latin typeface="Arial" pitchFamily="34" charset="0"/>
                <a:cs typeface="Arial" pitchFamily="34" charset="0"/>
              </a:rPr>
              <a:t>:</a:t>
            </a:r>
            <a:r>
              <a:rPr lang="el-GR" sz="1200" dirty="0" smtClean="0">
                <a:latin typeface="Arial" pitchFamily="34" charset="0"/>
                <a:cs typeface="Arial" pitchFamily="34" charset="0"/>
              </a:rPr>
              <a:t> Γεωργίου Αγγέλα Μαρία</a:t>
            </a:r>
            <a:endParaRPr lang="el-GR" sz="1200" dirty="0">
              <a:latin typeface="Arial" pitchFamily="34" charset="0"/>
              <a:cs typeface="Arial" pitchFamily="34" charset="0"/>
            </a:endParaRPr>
          </a:p>
        </p:txBody>
      </p:sp>
      <p:pic>
        <p:nvPicPr>
          <p:cNvPr id="2" name="Picture 2"/>
          <p:cNvPicPr>
            <a:picLocks noChangeAspect="1" noChangeArrowheads="1"/>
          </p:cNvPicPr>
          <p:nvPr/>
        </p:nvPicPr>
        <p:blipFill rotWithShape="1">
          <a:blip r:embed="rId6" cstate="print"/>
          <a:srcRect l="6370"/>
          <a:stretch/>
        </p:blipFill>
        <p:spPr bwMode="auto">
          <a:xfrm rot="16200000">
            <a:off x="11641248" y="21063834"/>
            <a:ext cx="7212096" cy="9110215"/>
          </a:xfrm>
          <a:prstGeom prst="rect">
            <a:avLst/>
          </a:prstGeom>
          <a:noFill/>
          <a:ln w="9525">
            <a:noFill/>
            <a:miter lim="800000"/>
            <a:headEnd/>
            <a:tailEnd/>
          </a:ln>
          <a:effectLst>
            <a:glow rad="1600200">
              <a:schemeClr val="accent6"/>
            </a:glow>
          </a:effectLst>
        </p:spPr>
      </p:pic>
      <p:pic>
        <p:nvPicPr>
          <p:cNvPr id="3" name="Picture 3"/>
          <p:cNvPicPr>
            <a:picLocks noChangeAspect="1" noChangeArrowheads="1"/>
          </p:cNvPicPr>
          <p:nvPr/>
        </p:nvPicPr>
        <p:blipFill>
          <a:blip r:embed="rId7" cstate="print"/>
          <a:srcRect/>
          <a:stretch>
            <a:fillRect/>
          </a:stretch>
        </p:blipFill>
        <p:spPr bwMode="auto">
          <a:xfrm rot="16200000">
            <a:off x="13275310" y="31739420"/>
            <a:ext cx="9389862" cy="4968552"/>
          </a:xfrm>
          <a:prstGeom prst="rect">
            <a:avLst/>
          </a:prstGeom>
          <a:noFill/>
          <a:ln w="9525">
            <a:noFill/>
            <a:miter lim="800000"/>
            <a:headEnd/>
            <a:tailEnd/>
          </a:ln>
          <a:effectLst>
            <a:glow rad="1905000">
              <a:schemeClr val="accent6"/>
            </a:glow>
          </a:effectLst>
        </p:spPr>
      </p:pic>
      <p:sp>
        <p:nvSpPr>
          <p:cNvPr id="8" name="TextBox 7"/>
          <p:cNvSpPr txBox="1"/>
          <p:nvPr/>
        </p:nvSpPr>
        <p:spPr>
          <a:xfrm>
            <a:off x="10478766" y="21116182"/>
            <a:ext cx="9537060" cy="830997"/>
          </a:xfrm>
          <a:prstGeom prst="rect">
            <a:avLst/>
          </a:prstGeom>
          <a:noFill/>
        </p:spPr>
        <p:txBody>
          <a:bodyPr wrap="square" rtlCol="0">
            <a:spAutoFit/>
          </a:bodyPr>
          <a:lstStyle/>
          <a:p>
            <a:pPr algn="ctr"/>
            <a:r>
              <a:rPr lang="el-GR" sz="4800" b="1" u="sng" dirty="0" smtClean="0">
                <a:latin typeface="Arial" pitchFamily="34" charset="0"/>
                <a:cs typeface="Arial" pitchFamily="34" charset="0"/>
              </a:rPr>
              <a:t>ΤΟ ΧΑΟΣ</a:t>
            </a:r>
            <a:endParaRPr lang="el-GR" sz="4800" b="1" u="sng" dirty="0">
              <a:latin typeface="Arial" pitchFamily="34" charset="0"/>
              <a:cs typeface="Arial" pitchFamily="34" charset="0"/>
            </a:endParaRPr>
          </a:p>
        </p:txBody>
      </p:sp>
      <p:sp>
        <p:nvSpPr>
          <p:cNvPr id="12" name="TextBox 11"/>
          <p:cNvSpPr txBox="1"/>
          <p:nvPr/>
        </p:nvSpPr>
        <p:spPr>
          <a:xfrm>
            <a:off x="-11285" y="38958619"/>
            <a:ext cx="6167754" cy="830997"/>
          </a:xfrm>
          <a:prstGeom prst="rect">
            <a:avLst/>
          </a:prstGeom>
          <a:noFill/>
        </p:spPr>
        <p:txBody>
          <a:bodyPr wrap="square" rtlCol="0">
            <a:spAutoFit/>
          </a:bodyPr>
          <a:lstStyle/>
          <a:p>
            <a:r>
              <a:rPr lang="el-GR" sz="1200" dirty="0" smtClean="0">
                <a:latin typeface="Arial" pitchFamily="34" charset="0"/>
                <a:cs typeface="Arial" pitchFamily="34" charset="0"/>
              </a:rPr>
              <a:t>ΒΙΒΛΙΟΓΡΑΦΙΑ</a:t>
            </a:r>
            <a:r>
              <a:rPr lang="en-US" sz="1200" dirty="0" smtClean="0">
                <a:latin typeface="Arial" pitchFamily="34" charset="0"/>
                <a:cs typeface="Arial" pitchFamily="34" charset="0"/>
              </a:rPr>
              <a:t>: </a:t>
            </a:r>
            <a:r>
              <a:rPr lang="el-GR" sz="1200" dirty="0" smtClean="0">
                <a:latin typeface="Arial" pitchFamily="34" charset="0"/>
                <a:cs typeface="Arial" pitchFamily="34" charset="0"/>
              </a:rPr>
              <a:t>Εφημερίδα « Πολίτης», 1/7/2007</a:t>
            </a:r>
            <a:r>
              <a:rPr lang="en-US" sz="1200" dirty="0" smtClean="0">
                <a:latin typeface="Arial" pitchFamily="34" charset="0"/>
                <a:cs typeface="Arial" pitchFamily="34" charset="0"/>
              </a:rPr>
              <a:t> </a:t>
            </a:r>
          </a:p>
          <a:p>
            <a:r>
              <a:rPr lang="en-US" sz="1200" dirty="0">
                <a:hlinkClick r:id="rId8"/>
              </a:rPr>
              <a:t>www</a:t>
            </a:r>
            <a:r>
              <a:rPr lang="el-GR" sz="1200" dirty="0">
                <a:hlinkClick r:id="rId8"/>
              </a:rPr>
              <a:t>.</a:t>
            </a:r>
            <a:r>
              <a:rPr lang="en-US" sz="1200" dirty="0">
                <a:hlinkClick r:id="rId8"/>
              </a:rPr>
              <a:t>moa</a:t>
            </a:r>
            <a:r>
              <a:rPr lang="el-GR" sz="1200" dirty="0">
                <a:hlinkClick r:id="rId8"/>
              </a:rPr>
              <a:t>.</a:t>
            </a:r>
            <a:r>
              <a:rPr lang="en-US" sz="1200" dirty="0" err="1">
                <a:hlinkClick r:id="rId8"/>
              </a:rPr>
              <a:t>gov</a:t>
            </a:r>
            <a:r>
              <a:rPr lang="el-GR" sz="1200" dirty="0">
                <a:hlinkClick r:id="rId8"/>
              </a:rPr>
              <a:t>.</a:t>
            </a:r>
            <a:r>
              <a:rPr lang="en-US" sz="1200" dirty="0">
                <a:hlinkClick r:id="rId8"/>
              </a:rPr>
              <a:t>cy</a:t>
            </a:r>
            <a:r>
              <a:rPr lang="el-GR" sz="1200" dirty="0">
                <a:hlinkClick r:id="rId8"/>
              </a:rPr>
              <a:t>/</a:t>
            </a:r>
            <a:r>
              <a:rPr lang="en-US" sz="1200" dirty="0">
                <a:hlinkClick r:id="rId8"/>
              </a:rPr>
              <a:t>moa</a:t>
            </a:r>
            <a:r>
              <a:rPr lang="el-GR" sz="1200" dirty="0">
                <a:hlinkClick r:id="rId8"/>
              </a:rPr>
              <a:t>/</a:t>
            </a:r>
            <a:r>
              <a:rPr lang="en-US" sz="1200" dirty="0" err="1">
                <a:hlinkClick r:id="rId8"/>
              </a:rPr>
              <a:t>fd</a:t>
            </a:r>
            <a:r>
              <a:rPr lang="el-GR" sz="1200" dirty="0">
                <a:hlinkClick r:id="rId8"/>
              </a:rPr>
              <a:t>/</a:t>
            </a:r>
            <a:r>
              <a:rPr lang="en-US" sz="1200" dirty="0" err="1">
                <a:hlinkClick r:id="rId8"/>
              </a:rPr>
              <a:t>fd</a:t>
            </a:r>
            <a:r>
              <a:rPr lang="el-GR" sz="1200" dirty="0">
                <a:hlinkClick r:id="rId8"/>
              </a:rPr>
              <a:t>/.</a:t>
            </a:r>
            <a:r>
              <a:rPr lang="en-US" sz="1200" dirty="0" err="1">
                <a:hlinkClick r:id="rId8"/>
              </a:rPr>
              <a:t>nsf</a:t>
            </a:r>
            <a:r>
              <a:rPr lang="el-GR" sz="1200" dirty="0">
                <a:hlinkClick r:id="rId8"/>
              </a:rPr>
              <a:t>/</a:t>
            </a:r>
            <a:r>
              <a:rPr lang="en-US" sz="1200" dirty="0" err="1">
                <a:hlinkClick r:id="rId8"/>
              </a:rPr>
              <a:t>fd</a:t>
            </a:r>
            <a:r>
              <a:rPr lang="el-GR" sz="1200" dirty="0">
                <a:hlinkClick r:id="rId8"/>
              </a:rPr>
              <a:t>53_</a:t>
            </a:r>
            <a:r>
              <a:rPr lang="en-US" sz="1200" dirty="0">
                <a:hlinkClick r:id="rId8"/>
              </a:rPr>
              <a:t>gr</a:t>
            </a:r>
            <a:r>
              <a:rPr lang="el-GR" sz="1200" dirty="0">
                <a:hlinkClick r:id="rId8"/>
              </a:rPr>
              <a:t>/</a:t>
            </a:r>
            <a:r>
              <a:rPr lang="en-US" sz="1200" dirty="0" err="1">
                <a:hlinkClick r:id="rId8"/>
              </a:rPr>
              <a:t>fd</a:t>
            </a:r>
            <a:r>
              <a:rPr lang="el-GR" sz="1200" dirty="0">
                <a:hlinkClick r:id="rId8"/>
              </a:rPr>
              <a:t>53_</a:t>
            </a:r>
            <a:r>
              <a:rPr lang="en-US" sz="1200" dirty="0">
                <a:hlinkClick r:id="rId8"/>
              </a:rPr>
              <a:t>gr</a:t>
            </a:r>
            <a:r>
              <a:rPr lang="el-GR" sz="1200" dirty="0" smtClean="0"/>
              <a:t>?</a:t>
            </a:r>
            <a:endParaRPr lang="en-US" sz="1200" dirty="0" smtClean="0"/>
          </a:p>
          <a:p>
            <a:r>
              <a:rPr lang="en-US" sz="1200" dirty="0"/>
              <a:t>https://el.wikiquote.org/wiki/Περιβάλλον</a:t>
            </a:r>
            <a:endParaRPr lang="el-GR" sz="1200" dirty="0"/>
          </a:p>
          <a:p>
            <a:endParaRPr lang="el-GR" sz="1200" dirty="0">
              <a:latin typeface="Arial" pitchFamily="34" charset="0"/>
              <a:cs typeface="Arial" pitchFamily="34" charset="0"/>
            </a:endParaRPr>
          </a:p>
        </p:txBody>
      </p:sp>
      <p:sp>
        <p:nvSpPr>
          <p:cNvPr id="15" name="TextBox 14"/>
          <p:cNvSpPr txBox="1"/>
          <p:nvPr/>
        </p:nvSpPr>
        <p:spPr>
          <a:xfrm>
            <a:off x="456759" y="18202177"/>
            <a:ext cx="7451820" cy="1569660"/>
          </a:xfrm>
          <a:prstGeom prst="rect">
            <a:avLst/>
          </a:prstGeom>
          <a:noFill/>
        </p:spPr>
        <p:txBody>
          <a:bodyPr wrap="square" rtlCol="0">
            <a:spAutoFit/>
          </a:bodyPr>
          <a:lstStyle/>
          <a:p>
            <a:pPr algn="ctr"/>
            <a:r>
              <a:rPr lang="el-GR" sz="4800" dirty="0" smtClean="0">
                <a:latin typeface="Arial" pitchFamily="34" charset="0"/>
                <a:cs typeface="Arial" pitchFamily="34" charset="0"/>
              </a:rPr>
              <a:t>Η φυσική ομορφιά πριν το χάος!!!</a:t>
            </a:r>
            <a:endParaRPr lang="el-GR" sz="4800" dirty="0">
              <a:latin typeface="Arial" pitchFamily="34" charset="0"/>
              <a:cs typeface="Arial" pitchFamily="34" charset="0"/>
            </a:endParaRPr>
          </a:p>
        </p:txBody>
      </p:sp>
      <p:sp>
        <p:nvSpPr>
          <p:cNvPr id="19" name="TextBox 18"/>
          <p:cNvSpPr txBox="1"/>
          <p:nvPr/>
        </p:nvSpPr>
        <p:spPr>
          <a:xfrm>
            <a:off x="1008312" y="23844315"/>
            <a:ext cx="7254365" cy="2308324"/>
          </a:xfrm>
          <a:prstGeom prst="rect">
            <a:avLst/>
          </a:prstGeom>
          <a:noFill/>
        </p:spPr>
        <p:txBody>
          <a:bodyPr wrap="square" rtlCol="0">
            <a:spAutoFit/>
          </a:bodyPr>
          <a:lstStyle/>
          <a:p>
            <a:pPr algn="ctr"/>
            <a:r>
              <a:rPr lang="el-GR" sz="4800" dirty="0" smtClean="0">
                <a:latin typeface="Arial" pitchFamily="34" charset="0"/>
                <a:cs typeface="Arial" pitchFamily="34" charset="0"/>
              </a:rPr>
              <a:t>Η καταπράσινη διαδρομή από Σαϊττά  προς Πελέντρι</a:t>
            </a:r>
            <a:endParaRPr lang="el-GR" sz="4800" dirty="0">
              <a:latin typeface="Arial" pitchFamily="34" charset="0"/>
              <a:cs typeface="Arial" pitchFamily="34" charset="0"/>
            </a:endParaRPr>
          </a:p>
        </p:txBody>
      </p:sp>
      <p:sp>
        <p:nvSpPr>
          <p:cNvPr id="23" name="TextBox 22"/>
          <p:cNvSpPr txBox="1"/>
          <p:nvPr/>
        </p:nvSpPr>
        <p:spPr>
          <a:xfrm>
            <a:off x="517810" y="12723963"/>
            <a:ext cx="8555681" cy="1569660"/>
          </a:xfrm>
          <a:prstGeom prst="rect">
            <a:avLst/>
          </a:prstGeom>
          <a:noFill/>
        </p:spPr>
        <p:txBody>
          <a:bodyPr wrap="square" rtlCol="0">
            <a:spAutoFit/>
          </a:bodyPr>
          <a:lstStyle/>
          <a:p>
            <a:pPr algn="ctr"/>
            <a:r>
              <a:rPr lang="el-GR" sz="4800" dirty="0" smtClean="0">
                <a:latin typeface="Arial" pitchFamily="34" charset="0"/>
                <a:cs typeface="Arial" pitchFamily="34" charset="0"/>
              </a:rPr>
              <a:t>Το χωριό Πελέντρι κρυμμένο μέσα στο πράσινο!!!</a:t>
            </a:r>
            <a:endParaRPr lang="el-GR" sz="4800" dirty="0">
              <a:latin typeface="Arial" pitchFamily="34" charset="0"/>
              <a:cs typeface="Arial" pitchFamily="34" charset="0"/>
            </a:endParaRPr>
          </a:p>
        </p:txBody>
      </p:sp>
      <p:sp>
        <p:nvSpPr>
          <p:cNvPr id="24" name="TextBox 23"/>
          <p:cNvSpPr txBox="1"/>
          <p:nvPr/>
        </p:nvSpPr>
        <p:spPr>
          <a:xfrm>
            <a:off x="21034875" y="13139461"/>
            <a:ext cx="7850776" cy="2308324"/>
          </a:xfrm>
          <a:prstGeom prst="rect">
            <a:avLst/>
          </a:prstGeom>
          <a:noFill/>
          <a:effectLst/>
        </p:spPr>
        <p:txBody>
          <a:bodyPr wrap="square" rtlCol="0">
            <a:spAutoFit/>
          </a:bodyPr>
          <a:lstStyle/>
          <a:p>
            <a:pPr algn="ctr"/>
            <a:r>
              <a:rPr lang="el-GR" sz="4800" dirty="0" smtClean="0">
                <a:latin typeface="Arial" pitchFamily="34" charset="0"/>
                <a:cs typeface="Arial" pitchFamily="34" charset="0"/>
              </a:rPr>
              <a:t>Το αποτέλεσμα της καταστροφικής πυρκαγιάς στο Πελέντρι(2007)</a:t>
            </a:r>
            <a:endParaRPr lang="el-GR" sz="4800" dirty="0">
              <a:latin typeface="Arial" pitchFamily="34" charset="0"/>
              <a:cs typeface="Arial" pitchFamily="34" charset="0"/>
            </a:endParaRPr>
          </a:p>
        </p:txBody>
      </p:sp>
      <p:sp>
        <p:nvSpPr>
          <p:cNvPr id="28" name="TextBox 27"/>
          <p:cNvSpPr txBox="1"/>
          <p:nvPr/>
        </p:nvSpPr>
        <p:spPr>
          <a:xfrm>
            <a:off x="977192" y="2175932"/>
            <a:ext cx="27583521" cy="5139869"/>
          </a:xfrm>
          <a:prstGeom prst="rect">
            <a:avLst/>
          </a:prstGeom>
          <a:noFill/>
        </p:spPr>
        <p:txBody>
          <a:bodyPr wrap="square" rtlCol="0">
            <a:spAutoFit/>
          </a:bodyPr>
          <a:lstStyle/>
          <a:p>
            <a:pPr marL="342900" lvl="0" indent="-342900" algn="just">
              <a:buFont typeface="Wingdings" pitchFamily="2" charset="2"/>
              <a:buChar char="Ø"/>
            </a:pPr>
            <a:r>
              <a:rPr lang="el-GR" sz="2500" dirty="0">
                <a:latin typeface="Arial" pitchFamily="34" charset="0"/>
                <a:cs typeface="Arial" pitchFamily="34" charset="0"/>
              </a:rPr>
              <a:t>Για την εκπόνηση της εργασίας μας, ασχοληθήκαμε με ένα πολυσυζητημένο θέμα, που προβληματίζει τόσο εμάς, όσο και την ευρύτερη κοινωνία της Κύπρου μας. Έχει παρατηρηθεί ότι τα παρθένα δάση του νησιού μας, έχουν υποστεί αλλοίωση, λόγω των ανεξέλεγκτων πυρκαγιών.</a:t>
            </a:r>
          </a:p>
          <a:p>
            <a:pPr marL="342900" indent="-342900" algn="just">
              <a:buFont typeface="Wingdings" pitchFamily="2" charset="2"/>
              <a:buChar char="Ø"/>
            </a:pPr>
            <a:r>
              <a:rPr lang="el-GR" sz="2500" dirty="0">
                <a:latin typeface="Arial" pitchFamily="34" charset="0"/>
                <a:cs typeface="Arial" pitchFamily="34" charset="0"/>
              </a:rPr>
              <a:t> </a:t>
            </a:r>
            <a:r>
              <a:rPr lang="el-GR" sz="2500" dirty="0" smtClean="0">
                <a:latin typeface="Arial" pitchFamily="34" charset="0"/>
                <a:cs typeface="Arial" pitchFamily="34" charset="0"/>
              </a:rPr>
              <a:t>Με </a:t>
            </a:r>
            <a:r>
              <a:rPr lang="el-GR" sz="2500" dirty="0">
                <a:latin typeface="Arial" pitchFamily="34" charset="0"/>
                <a:cs typeface="Arial" pitchFamily="34" charset="0"/>
              </a:rPr>
              <a:t>αφορμή, όλων όσων συμβαίνουν κάθε χρόνο στο νησί μας, αποφασίσαμε να ασχοληθούμε με τις δασικές πυρκαγιές, που έχουν ξεσπάσει σε αρκετές περιοχές στις επαρχίες Λεμεσού –Λάρνακας</a:t>
            </a:r>
            <a:r>
              <a:rPr lang="el-GR" sz="2500" dirty="0" smtClean="0">
                <a:latin typeface="Arial" pitchFamily="34" charset="0"/>
                <a:cs typeface="Arial" pitchFamily="34" charset="0"/>
              </a:rPr>
              <a:t>.</a:t>
            </a:r>
          </a:p>
          <a:p>
            <a:pPr marL="457200" lvl="0" indent="-457200" algn="just">
              <a:buFont typeface="Wingdings" pitchFamily="2" charset="2"/>
              <a:buChar char="Ø"/>
            </a:pPr>
            <a:r>
              <a:rPr lang="el-GR" sz="2500" dirty="0">
                <a:latin typeface="Arial" pitchFamily="34" charset="0"/>
                <a:cs typeface="Arial" pitchFamily="34" charset="0"/>
              </a:rPr>
              <a:t>Για την καλύτερη πληροφόρησή μας, επικοινωνήσαμε με τους κοινοτάρχες  Άλασσας, Πελεντριού και Χοιροκοιτίας, απαντώντας μας σε κάποια βασικά ερωτήματα που μας απασχολούσαν. Επίσης, επισκεφτήκαμε τις πιο πάνω περιοχές φωτογραφίζοντας τις καταστροφές που άφησαν πίσω τους οι πυρκαγιές. </a:t>
            </a:r>
            <a:endParaRPr lang="el-GR" sz="2500" dirty="0" smtClean="0">
              <a:latin typeface="Arial" pitchFamily="34" charset="0"/>
              <a:cs typeface="Arial" pitchFamily="34" charset="0"/>
            </a:endParaRPr>
          </a:p>
          <a:p>
            <a:pPr marL="457200" lvl="0" indent="-457200" algn="just">
              <a:buFont typeface="Wingdings" pitchFamily="2" charset="2"/>
              <a:buChar char="Ø"/>
            </a:pPr>
            <a:r>
              <a:rPr lang="el-GR" sz="2500" dirty="0" smtClean="0">
                <a:latin typeface="Arial" pitchFamily="34" charset="0"/>
                <a:cs typeface="Arial" pitchFamily="34" charset="0"/>
              </a:rPr>
              <a:t>Με τη συνομιλία που είχαμε με τον κάθε ένα κοινοτάρχη ξεχωριστά, μας ενημέρωσαν για τις πυρκαγιές που έχουν συμβεί στις κοινότητες τους τα τελευταία χρόνια, τη συχνότητα τους, ποιες ήταν  οι αιτίες που ξέσπασαν αυτές οι πυρκαγιές, τι μέτρα έλαβαν για τον περιορισμό τους, αν η πυροσβεστική μπορούσε να έχει εύκολη πρόσβαση στο χώρο της πυρκαγιάς, ποιες συνέπειες είχε η πυρκαγιά στο χώρο όπου είχε ξεσπάσει, πως η κυβέρνηση τους έχει βοηθήσει οικονομικά και υλικά για αναδάσωση και τι σκέπτονται να κάνουν ώστε η περιοχή να γίνει όπως πριν.</a:t>
            </a:r>
          </a:p>
          <a:p>
            <a:pPr marL="4777740" lvl="2" indent="-457200">
              <a:buFont typeface="Wingdings" pitchFamily="2" charset="2"/>
              <a:buChar char="Ø"/>
            </a:pPr>
            <a:endParaRPr lang="el-GR" sz="2500" dirty="0" smtClean="0">
              <a:latin typeface="Arial" pitchFamily="34" charset="0"/>
              <a:cs typeface="Arial" pitchFamily="34" charset="0"/>
            </a:endParaRPr>
          </a:p>
          <a:p>
            <a:r>
              <a:rPr lang="el-GR" sz="2800" dirty="0"/>
              <a:t> </a:t>
            </a:r>
          </a:p>
          <a:p>
            <a:pPr marL="342900" indent="-342900">
              <a:buFont typeface="Wingdings" pitchFamily="2" charset="2"/>
              <a:buChar char="Ø"/>
            </a:pPr>
            <a:endParaRPr lang="el-GR" sz="2500" dirty="0">
              <a:latin typeface="Arial" pitchFamily="34" charset="0"/>
              <a:cs typeface="Arial" pitchFamily="34" charset="0"/>
            </a:endParaRPr>
          </a:p>
          <a:p>
            <a:r>
              <a:rPr lang="el-GR" sz="2500" dirty="0" smtClean="0">
                <a:latin typeface="Arial" pitchFamily="34" charset="0"/>
                <a:cs typeface="Arial" pitchFamily="34" charset="0"/>
              </a:rPr>
              <a:t> </a:t>
            </a:r>
            <a:endParaRPr lang="el-GR" sz="2500" dirty="0">
              <a:latin typeface="Arial" pitchFamily="34" charset="0"/>
              <a:cs typeface="Arial" pitchFamily="34" charset="0"/>
            </a:endParaRPr>
          </a:p>
        </p:txBody>
      </p:sp>
      <p:sp>
        <p:nvSpPr>
          <p:cNvPr id="29" name="TextBox 28"/>
          <p:cNvSpPr txBox="1"/>
          <p:nvPr/>
        </p:nvSpPr>
        <p:spPr>
          <a:xfrm>
            <a:off x="9315499" y="5940480"/>
            <a:ext cx="11818378" cy="18405038"/>
          </a:xfrm>
          <a:prstGeom prst="rect">
            <a:avLst/>
          </a:prstGeom>
          <a:noFill/>
        </p:spPr>
        <p:txBody>
          <a:bodyPr wrap="square" rtlCol="0">
            <a:spAutoFit/>
          </a:bodyPr>
          <a:lstStyle/>
          <a:p>
            <a:pPr marL="342900" indent="-342900" algn="just">
              <a:buFont typeface="Wingdings" pitchFamily="2" charset="2"/>
              <a:buChar char="Ø"/>
            </a:pPr>
            <a:r>
              <a:rPr lang="el-GR" sz="2500" dirty="0" smtClean="0">
                <a:latin typeface="Arial" pitchFamily="34" charset="0"/>
                <a:cs typeface="Arial" pitchFamily="34" charset="0"/>
              </a:rPr>
              <a:t>Η περιοχή Πελεντριού έχει καεί  για τελευταία φορά το καλοκαίρι του 2007, η περιοχή Άλασσας το καλοκαίρι του 2018 και η περιοχή </a:t>
            </a:r>
            <a:r>
              <a:rPr lang="el-GR" sz="2500" dirty="0" err="1" smtClean="0">
                <a:latin typeface="Arial" pitchFamily="34" charset="0"/>
                <a:cs typeface="Arial" pitchFamily="34" charset="0"/>
              </a:rPr>
              <a:t>Χοιροκοιτίας</a:t>
            </a:r>
            <a:r>
              <a:rPr lang="el-GR" sz="2500" dirty="0" smtClean="0">
                <a:latin typeface="Arial" pitchFamily="34" charset="0"/>
                <a:cs typeface="Arial" pitchFamily="34" charset="0"/>
              </a:rPr>
              <a:t> το καλοκαίρι του 2017.</a:t>
            </a:r>
          </a:p>
          <a:p>
            <a:pPr marL="342900" indent="-342900" algn="just">
              <a:buFont typeface="Wingdings" pitchFamily="2" charset="2"/>
              <a:buChar char="Ø"/>
            </a:pPr>
            <a:r>
              <a:rPr lang="el-GR" sz="2500" dirty="0" smtClean="0">
                <a:latin typeface="Arial" pitchFamily="34" charset="0"/>
                <a:cs typeface="Arial" pitchFamily="34" charset="0"/>
              </a:rPr>
              <a:t>Η κύρια αιτία για την έναρξη αυτών των πυρκαγιών είναι ο ανθρώπινος παράγοντας, εκτός από την πυρκαγιά που έχει ξεσπάσει στην περιοχή Πελεντριού , όπου ευθύνεται η ΑΗΚ, γιατί έβαλε σε λειτουργία σύρματα με υψηλή τάση, τα οποία ήταν φθαρμένα.</a:t>
            </a:r>
          </a:p>
          <a:p>
            <a:pPr marL="342900" indent="-342900" algn="just">
              <a:buFont typeface="Wingdings" pitchFamily="2" charset="2"/>
              <a:buChar char="Ø"/>
            </a:pPr>
            <a:r>
              <a:rPr lang="el-GR" sz="2500" dirty="0" smtClean="0">
                <a:latin typeface="Arial" pitchFamily="34" charset="0"/>
                <a:cs typeface="Arial" pitchFamily="34" charset="0"/>
              </a:rPr>
              <a:t>Οι κοινοτάρχες κάθε χρόνο ενημερώνουν τους κατοίκους των χωριών τους να είναι προσεκτικοί με τα καψαλίσματα των χόρτων και σε περίπτωση που εντοπίσουν εστίες πυρκαγιάς, να ενημερώνουν άμεσα την πυροσβεστική υπηρεσία.</a:t>
            </a:r>
          </a:p>
          <a:p>
            <a:pPr marL="342900" indent="-342900" algn="just">
              <a:buFont typeface="Wingdings" pitchFamily="2" charset="2"/>
              <a:buChar char="Ø"/>
            </a:pPr>
            <a:r>
              <a:rPr lang="el-GR" sz="2500" dirty="0" smtClean="0">
                <a:latin typeface="Arial" pitchFamily="34" charset="0"/>
                <a:cs typeface="Arial" pitchFamily="34" charset="0"/>
              </a:rPr>
              <a:t>Δυστυχώς η πυροσβεστική υπηρεσία δεν έχει πάντοτε εύκολη πρόσβαση στα σημεία της φωτιάς και χρειάζεται η επέμβαση και των εναέριων πτητικών μέσων.</a:t>
            </a:r>
          </a:p>
          <a:p>
            <a:pPr marL="342900" indent="-342900" algn="just">
              <a:buFont typeface="Wingdings" pitchFamily="2" charset="2"/>
              <a:buChar char="Ø"/>
            </a:pPr>
            <a:r>
              <a:rPr lang="el-GR" sz="2500" dirty="0" smtClean="0">
                <a:latin typeface="Arial" pitchFamily="34" charset="0"/>
                <a:cs typeface="Arial" pitchFamily="34" charset="0"/>
              </a:rPr>
              <a:t>Στην περιοχή Πελεντριού κάηκαν εκατοντάδες πεύκα και άγρια βλάστηση, στην περιοχή Άλασσας κάηκαν πάρα πολλές χαρουπιές και άγρια βλάστηση και στην περιοχή Χοιροκοιτίας, κάηκαν πεύκα, χαρουπόδεντρα αλλά και άγρια βλάστηση..</a:t>
            </a:r>
          </a:p>
          <a:p>
            <a:pPr marL="342900" indent="-342900" algn="just">
              <a:buFont typeface="Wingdings" pitchFamily="2" charset="2"/>
              <a:buChar char="Ø"/>
            </a:pPr>
            <a:r>
              <a:rPr lang="el-GR" sz="2500" dirty="0" smtClean="0">
                <a:latin typeface="Arial" pitchFamily="34" charset="0"/>
                <a:cs typeface="Arial" pitchFamily="34" charset="0"/>
              </a:rPr>
              <a:t>Ο κοινοτάρχης Πελεντριού κ.Πατσάουρος Νικόλας μας ενημέρωσε ότι μετά την καταστροφική πυρκαγιά του 2007, άφησαν τη φύση από μόνη της να αναγεννηθεί, έκαναν σπορά με τη βοήθεια ελικοπτέρου .Το ίδιο έχει γίνει και στην τελευταία πυρκαγιά που ξέσπασε στην περιοχή του χωριού Χοιροκοιτία, όπως μας ενημέρωσε η κοινοτάρχης κ. Θεοδώρου Ελένη, με τη διαφορά ότι εδώ έχει γίνει και φύτευση πεύκων και χαρουπιών. Ο κοινοτάρχης Άλασσας μας ενημέρωσε ότι και στη δική του περιοχή έχει γίνει δενδροφύτευση χαρουπιών.</a:t>
            </a:r>
          </a:p>
          <a:p>
            <a:pPr marL="342900" indent="-342900" algn="just">
              <a:buFont typeface="Wingdings" pitchFamily="2" charset="2"/>
              <a:buChar char="Ø"/>
            </a:pPr>
            <a:endParaRPr lang="el-GR" sz="2500" dirty="0">
              <a:latin typeface="Arial" pitchFamily="34" charset="0"/>
              <a:cs typeface="Arial" pitchFamily="34" charset="0"/>
            </a:endParaRPr>
          </a:p>
          <a:p>
            <a:pPr marL="342900" indent="-342900" algn="just">
              <a:buFont typeface="Wingdings" pitchFamily="2" charset="2"/>
              <a:buChar char="Ø"/>
            </a:pPr>
            <a:endParaRPr lang="el-GR" sz="2500" dirty="0" smtClean="0">
              <a:latin typeface="Arial" pitchFamily="34" charset="0"/>
              <a:cs typeface="Arial" pitchFamily="34" charset="0"/>
            </a:endParaRPr>
          </a:p>
          <a:p>
            <a:pPr marL="342900" indent="-342900" algn="just">
              <a:buFont typeface="Wingdings" pitchFamily="2" charset="2"/>
              <a:buChar char="Ø"/>
            </a:pPr>
            <a:endParaRPr lang="el-GR" sz="2500" dirty="0">
              <a:latin typeface="Arial" pitchFamily="34" charset="0"/>
              <a:cs typeface="Arial" pitchFamily="34" charset="0"/>
            </a:endParaRPr>
          </a:p>
          <a:p>
            <a:pPr marL="342900" indent="-342900" algn="just">
              <a:buFont typeface="Wingdings" pitchFamily="2" charset="2"/>
              <a:buChar char="Ø"/>
            </a:pPr>
            <a:endParaRPr lang="el-GR" sz="2500" dirty="0" smtClean="0">
              <a:latin typeface="Arial" pitchFamily="34" charset="0"/>
              <a:cs typeface="Arial" pitchFamily="34" charset="0"/>
            </a:endParaRPr>
          </a:p>
          <a:p>
            <a:pPr marL="342900" indent="-342900" algn="just">
              <a:buFont typeface="Wingdings" pitchFamily="2" charset="2"/>
              <a:buChar char="Ø"/>
            </a:pPr>
            <a:endParaRPr lang="el-GR" sz="2500" dirty="0">
              <a:latin typeface="Arial" pitchFamily="34" charset="0"/>
              <a:cs typeface="Arial" pitchFamily="34" charset="0"/>
            </a:endParaRPr>
          </a:p>
          <a:p>
            <a:pPr marL="342900" indent="-342900" algn="just">
              <a:buFont typeface="Wingdings" pitchFamily="2" charset="2"/>
              <a:buChar char="Ø"/>
            </a:pPr>
            <a:endParaRPr lang="el-GR" sz="2500" dirty="0" smtClean="0">
              <a:latin typeface="Arial" pitchFamily="34" charset="0"/>
              <a:cs typeface="Arial" pitchFamily="34" charset="0"/>
            </a:endParaRPr>
          </a:p>
          <a:p>
            <a:pPr marL="342900" indent="-342900" algn="just">
              <a:buFont typeface="Wingdings" pitchFamily="2" charset="2"/>
              <a:buChar char="Ø"/>
            </a:pPr>
            <a:endParaRPr lang="el-GR" sz="2500" dirty="0" smtClean="0">
              <a:latin typeface="Arial" pitchFamily="34" charset="0"/>
              <a:cs typeface="Arial" pitchFamily="34" charset="0"/>
            </a:endParaRPr>
          </a:p>
          <a:p>
            <a:pPr marL="342900" lvl="0" indent="-342900" algn="just">
              <a:buFont typeface="Wingdings" pitchFamily="2" charset="2"/>
              <a:buChar char="Ø"/>
            </a:pPr>
            <a:r>
              <a:rPr lang="el-GR" sz="2500" dirty="0">
                <a:latin typeface="Arial" pitchFamily="34" charset="0"/>
                <a:cs typeface="Arial" pitchFamily="34" charset="0"/>
              </a:rPr>
              <a:t>Η αναδάσωση χρησιμοποιείται για να βελτιώσει ή να διορθώσει την ποιότητα της ανθρώπινης ζωής, απορροφώντας τον μολυσμένο αέρα και </a:t>
            </a:r>
            <a:r>
              <a:rPr lang="el-GR" sz="2500" dirty="0" smtClean="0">
                <a:latin typeface="Arial" pitchFamily="34" charset="0"/>
                <a:cs typeface="Arial" pitchFamily="34" charset="0"/>
              </a:rPr>
              <a:t>τη </a:t>
            </a:r>
            <a:r>
              <a:rPr lang="el-GR" sz="2500" dirty="0">
                <a:latin typeface="Arial" pitchFamily="34" charset="0"/>
                <a:cs typeface="Arial" pitchFamily="34" charset="0"/>
              </a:rPr>
              <a:t>σκόνη από την ατμόσφαιρα. Με την αναδάσωση </a:t>
            </a:r>
            <a:r>
              <a:rPr lang="el-GR" sz="2500" dirty="0" smtClean="0">
                <a:latin typeface="Arial" pitchFamily="34" charset="0"/>
                <a:cs typeface="Arial" pitchFamily="34" charset="0"/>
              </a:rPr>
              <a:t>επανακτώνται </a:t>
            </a:r>
            <a:r>
              <a:rPr lang="el-GR" sz="2500" dirty="0">
                <a:latin typeface="Arial" pitchFamily="34" charset="0"/>
                <a:cs typeface="Arial" pitchFamily="34" charset="0"/>
              </a:rPr>
              <a:t>τα οικοσυστήματα  με τους φυσικούς βιότοπους, μειώνοντας την επίδραση του φαινομένου του θερμοκηπίου, αφού τα δάση υποβοηθούν την απορρόφηση του διοξειδίου του άνθρακα. Ακόμη, προσφέρουν πρώτες ύλες και ιδιαίτερα </a:t>
            </a:r>
            <a:r>
              <a:rPr lang="el-GR" sz="2500" dirty="0" smtClean="0">
                <a:latin typeface="Arial" pitchFamily="34" charset="0"/>
                <a:cs typeface="Arial" pitchFamily="34" charset="0"/>
              </a:rPr>
              <a:t>τη </a:t>
            </a:r>
            <a:r>
              <a:rPr lang="el-GR" sz="2500" dirty="0">
                <a:latin typeface="Arial" pitchFamily="34" charset="0"/>
                <a:cs typeface="Arial" pitchFamily="34" charset="0"/>
              </a:rPr>
              <a:t>ξυλεία τους</a:t>
            </a:r>
            <a:r>
              <a:rPr lang="el-GR" sz="2500" dirty="0" smtClean="0">
                <a:latin typeface="Arial" pitchFamily="34" charset="0"/>
                <a:cs typeface="Arial" pitchFamily="34" charset="0"/>
              </a:rPr>
              <a:t>.</a:t>
            </a:r>
          </a:p>
          <a:p>
            <a:pPr marL="457200" indent="-457200" algn="just">
              <a:buFont typeface="Wingdings" pitchFamily="2" charset="2"/>
              <a:buChar char="Ø"/>
            </a:pPr>
            <a:r>
              <a:rPr lang="el-GR" sz="2500" b="1" dirty="0" smtClean="0">
                <a:latin typeface="Arial" pitchFamily="34" charset="0"/>
                <a:cs typeface="Arial" pitchFamily="34" charset="0"/>
              </a:rPr>
              <a:t>«</a:t>
            </a:r>
            <a:r>
              <a:rPr lang="el-GR" sz="2800" b="1" i="1" dirty="0">
                <a:effectLst>
                  <a:glow rad="101600">
                    <a:srgbClr val="FFFF00">
                      <a:alpha val="60000"/>
                    </a:srgbClr>
                  </a:glow>
                </a:effectLst>
              </a:rPr>
              <a:t>Τα δάση είναι οι πνεύμονες της γης μας, καθαρίζοντας τον αέρα και δίνοντας φρέσκια δύναμη στους ανθρώπους μας. </a:t>
            </a:r>
            <a:r>
              <a:rPr lang="el-GR" sz="2800" b="1" i="1" u="sng" dirty="0">
                <a:effectLst>
                  <a:glow rad="101600">
                    <a:srgbClr val="FFFF00">
                      <a:alpha val="60000"/>
                    </a:srgbClr>
                  </a:glow>
                </a:effectLst>
                <a:hlinkClick r:id="rId9" tooltip="Φραγκλίνος Ρούζβελτ"/>
              </a:rPr>
              <a:t>Φραγκλίνος </a:t>
            </a:r>
            <a:r>
              <a:rPr lang="el-GR" sz="2800" b="1" i="1" u="sng" dirty="0" smtClean="0">
                <a:effectLst>
                  <a:glow rad="101600">
                    <a:srgbClr val="FFFF00">
                      <a:alpha val="60000"/>
                    </a:srgbClr>
                  </a:glow>
                </a:effectLst>
                <a:hlinkClick r:id="rId9" tooltip="Φραγκλίνος Ρούζβελτ"/>
              </a:rPr>
              <a:t>Ρούζβελτ</a:t>
            </a:r>
            <a:r>
              <a:rPr lang="el-GR" sz="2800" b="1" dirty="0" smtClean="0">
                <a:latin typeface="Arial" pitchFamily="34" charset="0"/>
                <a:cs typeface="Arial" pitchFamily="34" charset="0"/>
              </a:rPr>
              <a:t> »</a:t>
            </a:r>
            <a:endParaRPr lang="en-US" sz="2800" b="1" dirty="0" smtClean="0">
              <a:latin typeface="Arial" pitchFamily="34" charset="0"/>
              <a:cs typeface="Arial" pitchFamily="34" charset="0"/>
            </a:endParaRPr>
          </a:p>
          <a:p>
            <a:pPr marL="457200" indent="-457200" algn="just">
              <a:buFont typeface="Wingdings" pitchFamily="2" charset="2"/>
              <a:buChar char="Ø"/>
            </a:pPr>
            <a:endParaRPr lang="en-US" sz="2800" b="1" dirty="0" smtClean="0">
              <a:latin typeface="Arial" pitchFamily="34" charset="0"/>
              <a:cs typeface="Arial" pitchFamily="34" charset="0"/>
            </a:endParaRPr>
          </a:p>
          <a:p>
            <a:pPr marL="457200" indent="-457200" algn="just">
              <a:buFont typeface="Wingdings" pitchFamily="2" charset="2"/>
              <a:buChar char="Ø"/>
            </a:pPr>
            <a:endParaRPr lang="en-US" sz="2800" b="1" dirty="0" smtClean="0">
              <a:latin typeface="Arial" pitchFamily="34" charset="0"/>
              <a:cs typeface="Arial" pitchFamily="34" charset="0"/>
            </a:endParaRPr>
          </a:p>
          <a:p>
            <a:pPr marL="457200" indent="-457200" algn="just">
              <a:buFont typeface="Wingdings" pitchFamily="2" charset="2"/>
              <a:buChar char="Ø"/>
            </a:pPr>
            <a:endParaRPr lang="el-GR" sz="2800" dirty="0"/>
          </a:p>
          <a:p>
            <a:pPr algn="just"/>
            <a:r>
              <a:rPr lang="en-US" sz="2500" b="1" dirty="0" smtClean="0">
                <a:latin typeface="Arial" pitchFamily="34" charset="0"/>
                <a:cs typeface="Arial" pitchFamily="34" charset="0"/>
              </a:rPr>
              <a:t>                                             </a:t>
            </a:r>
          </a:p>
          <a:p>
            <a:pPr algn="just"/>
            <a:endParaRPr lang="en-US" sz="2500" b="1" dirty="0" smtClean="0">
              <a:latin typeface="Arial" pitchFamily="34" charset="0"/>
              <a:cs typeface="Arial" pitchFamily="34" charset="0"/>
            </a:endParaRPr>
          </a:p>
          <a:p>
            <a:pPr algn="just"/>
            <a:endParaRPr lang="el-GR" sz="2500" dirty="0" smtClean="0">
              <a:latin typeface="Arial" pitchFamily="34" charset="0"/>
              <a:cs typeface="Arial" pitchFamily="34" charset="0"/>
            </a:endParaRPr>
          </a:p>
          <a:p>
            <a:pPr marL="342900" indent="-342900" algn="just">
              <a:buFont typeface="Wingdings" pitchFamily="2" charset="2"/>
              <a:buChar char="Ø"/>
            </a:pPr>
            <a:endParaRPr lang="el-GR" sz="2500" dirty="0" smtClean="0">
              <a:latin typeface="Arial" pitchFamily="34" charset="0"/>
              <a:cs typeface="Arial" pitchFamily="34" charset="0"/>
            </a:endParaRPr>
          </a:p>
          <a:p>
            <a:pPr marL="342900" indent="-342900" algn="just">
              <a:buFont typeface="Wingdings" pitchFamily="2" charset="2"/>
              <a:buChar char="Ø"/>
            </a:pPr>
            <a:endParaRPr lang="el-GR" sz="2500" dirty="0" smtClean="0">
              <a:latin typeface="Arial" pitchFamily="34" charset="0"/>
              <a:cs typeface="Arial" pitchFamily="34" charset="0"/>
            </a:endParaRPr>
          </a:p>
        </p:txBody>
      </p:sp>
      <p:pic>
        <p:nvPicPr>
          <p:cNvPr id="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21155063" y="30176602"/>
            <a:ext cx="3753867" cy="3012524"/>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Rectangle 8"/>
          <p:cNvSpPr/>
          <p:nvPr/>
        </p:nvSpPr>
        <p:spPr>
          <a:xfrm>
            <a:off x="20764424" y="21597394"/>
            <a:ext cx="7462911" cy="830997"/>
          </a:xfrm>
          <a:prstGeom prst="rect">
            <a:avLst/>
          </a:prstGeom>
        </p:spPr>
        <p:txBody>
          <a:bodyPr wrap="square">
            <a:spAutoFit/>
          </a:bodyPr>
          <a:lstStyle/>
          <a:p>
            <a:pPr lvl="0"/>
            <a:r>
              <a:rPr lang="el-GR" sz="4800" dirty="0" smtClean="0">
                <a:solidFill>
                  <a:prstClr val="black"/>
                </a:solidFill>
                <a:latin typeface="Arial" pitchFamily="34" charset="0"/>
                <a:cs typeface="Arial" pitchFamily="34" charset="0"/>
              </a:rPr>
              <a:t>  </a:t>
            </a:r>
            <a:endParaRPr lang="el-GR" sz="4800" dirty="0">
              <a:solidFill>
                <a:prstClr val="black"/>
              </a:solidFill>
              <a:latin typeface="Arial" pitchFamily="34" charset="0"/>
              <a:cs typeface="Arial" pitchFamily="34" charset="0"/>
            </a:endParaRPr>
          </a:p>
        </p:txBody>
      </p:sp>
      <p:sp>
        <p:nvSpPr>
          <p:cNvPr id="13" name="Rectangle 12"/>
          <p:cNvSpPr/>
          <p:nvPr/>
        </p:nvSpPr>
        <p:spPr>
          <a:xfrm>
            <a:off x="20309413" y="27427359"/>
            <a:ext cx="8251300" cy="2308324"/>
          </a:xfrm>
          <a:prstGeom prst="rect">
            <a:avLst/>
          </a:prstGeom>
        </p:spPr>
        <p:txBody>
          <a:bodyPr wrap="square">
            <a:spAutoFit/>
          </a:bodyPr>
          <a:lstStyle/>
          <a:p>
            <a:pPr lvl="0" algn="ctr"/>
            <a:r>
              <a:rPr lang="el-GR" sz="4800" dirty="0" smtClean="0">
                <a:solidFill>
                  <a:prstClr val="black"/>
                </a:solidFill>
                <a:latin typeface="Arial" pitchFamily="34" charset="0"/>
                <a:cs typeface="Arial" pitchFamily="34" charset="0"/>
              </a:rPr>
              <a:t>Ολική καταστροφή του πρασίνου γύρω από το χωριό Άλασσα(2002) </a:t>
            </a:r>
            <a:endParaRPr lang="el-GR" sz="4800" dirty="0">
              <a:solidFill>
                <a:prstClr val="black"/>
              </a:solidFill>
              <a:latin typeface="Arial" pitchFamily="34" charset="0"/>
              <a:cs typeface="Arial" pitchFamily="34" charset="0"/>
            </a:endParaRPr>
          </a:p>
        </p:txBody>
      </p:sp>
      <p:pic>
        <p:nvPicPr>
          <p:cNvPr id="10" name="Picture 2" descr="F:\Πρόγραμμα Νέοι Δημοσιογράφοι\Καμένα δάση\20181113_13235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1263" y="9942693"/>
            <a:ext cx="3811414" cy="2858621"/>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descr="F:\Πρόγραμμα Νέοι Δημοσιογράφοι\Καμένα δάση\20181113_13263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7952" y="14260022"/>
            <a:ext cx="3017579" cy="4023438"/>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F:\Πρόγραμμα Νέοι Δημοσιογράφοι\Καμένα δάση\20181113_142938.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7778" y="20632874"/>
            <a:ext cx="3504813" cy="2628610"/>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51" name="Group 50"/>
          <p:cNvGrpSpPr/>
          <p:nvPr/>
        </p:nvGrpSpPr>
        <p:grpSpPr>
          <a:xfrm>
            <a:off x="10753291" y="35088313"/>
            <a:ext cx="3443274" cy="3430873"/>
            <a:chOff x="10753291" y="35088313"/>
            <a:chExt cx="3443274" cy="3430873"/>
          </a:xfrm>
          <a:effectLst>
            <a:glow rad="1905000">
              <a:schemeClr val="accent6"/>
            </a:glow>
          </a:effectLst>
        </p:grpSpPr>
        <p:pic>
          <p:nvPicPr>
            <p:cNvPr id="103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53293" y="35088313"/>
              <a:ext cx="3443272" cy="159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53291" y="36693786"/>
              <a:ext cx="3443273" cy="1825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2"/>
          <p:cNvPicPr>
            <a:picLocks noChangeAspect="1" noChangeArrowheads="1"/>
          </p:cNvPicPr>
          <p:nvPr/>
        </p:nvPicPr>
        <p:blipFill>
          <a:blip r:embed="rId16" cstate="print"/>
          <a:srcRect/>
          <a:stretch>
            <a:fillRect/>
          </a:stretch>
        </p:blipFill>
        <p:spPr bwMode="auto">
          <a:xfrm rot="16200000">
            <a:off x="10946206" y="29136597"/>
            <a:ext cx="3253465" cy="5047042"/>
          </a:xfrm>
          <a:prstGeom prst="rect">
            <a:avLst/>
          </a:prstGeom>
          <a:noFill/>
          <a:ln w="9525">
            <a:noFill/>
            <a:miter lim="800000"/>
            <a:headEnd/>
            <a:tailEnd/>
          </a:ln>
          <a:effectLst>
            <a:glow rad="1905000">
              <a:schemeClr val="accent6"/>
            </a:glow>
          </a:effectLst>
        </p:spPr>
      </p:pic>
      <p:pic>
        <p:nvPicPr>
          <p:cNvPr id="30" name="Picture 2" descr="D:\My Documents\Πρόγραμμα Νέοι Δημοσιογράφοι\Οι επιλογες μου σε φωτος\20190130_11052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73006" y="14650398"/>
            <a:ext cx="4825116" cy="3618837"/>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1" name="Picture 3" descr="D:\My Documents\Πρόγραμμα Νέοι Δημοσιογράφοι\Οι επιλογες μου σε φωτος\20190130_153756.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243720" y="20181469"/>
            <a:ext cx="4883689" cy="3662846"/>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D:\My Documents\Πρόγραμμα Νέοι Δημοσιογράφοι\Οι επιλογες μου σε φωτος\20181113_121107.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1697" y="26164955"/>
            <a:ext cx="3125024" cy="4166698"/>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3" name="Picture 5" descr="D:\My Documents\Πρόγραμμα Νέοι Δημοσιογράφοι\Οι επιλογες μου σε φωτος\20190130_122249.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9049" y="32820356"/>
            <a:ext cx="4972256" cy="3729192"/>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4" name="Picture 6" descr="F:\fotografies\20181119_104301.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916320" y="26950448"/>
            <a:ext cx="5224639" cy="2938859"/>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8" name="TextBox 17"/>
          <p:cNvSpPr txBox="1"/>
          <p:nvPr/>
        </p:nvSpPr>
        <p:spPr>
          <a:xfrm>
            <a:off x="9651213" y="29113267"/>
            <a:ext cx="5488509" cy="830997"/>
          </a:xfrm>
          <a:prstGeom prst="rect">
            <a:avLst/>
          </a:prstGeom>
          <a:noFill/>
        </p:spPr>
        <p:txBody>
          <a:bodyPr wrap="square" rtlCol="0">
            <a:spAutoFit/>
          </a:bodyPr>
          <a:lstStyle/>
          <a:p>
            <a:r>
              <a:rPr lang="el-GR" sz="4800" dirty="0" smtClean="0">
                <a:latin typeface="Arial" pitchFamily="34" charset="0"/>
                <a:cs typeface="Arial" pitchFamily="34" charset="0"/>
              </a:rPr>
              <a:t>Τα πύρινα μέτωπα</a:t>
            </a:r>
            <a:endParaRPr lang="el-GR" sz="4800" dirty="0">
              <a:latin typeface="Arial" pitchFamily="34" charset="0"/>
              <a:cs typeface="Arial" pitchFamily="34" charset="0"/>
            </a:endParaRPr>
          </a:p>
        </p:txBody>
      </p:sp>
      <p:pic>
        <p:nvPicPr>
          <p:cNvPr id="27" name="Picture 2" descr="F:\fotografies\20181119_110514.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317078" y="10228435"/>
            <a:ext cx="4034698" cy="2269517"/>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6" name="Picture 3" descr="F:\fotografies\20181119_111243.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5015859" y="11017499"/>
            <a:ext cx="3701765" cy="2082243"/>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8" name="Picture 5" descr="F:\fotografies\IMG-acba4112978b69a65d3f4dcb9fc110df-V.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1490380" y="18831645"/>
            <a:ext cx="3791744" cy="2843808"/>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9" name="Picture 6" descr="F:\fotografies\IMG-d95a223ab3458c2bb2ec323ae95eed51-V.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164586" y="16271741"/>
            <a:ext cx="3333882" cy="2500412"/>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 name="Picture 7" descr="D:\My Documents\Πρόγραμμα Νέοι Δημοσιογράφοι\Οι επιλογες μου σε φωτος\20181112_150704.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5508010" y="8529455"/>
            <a:ext cx="2951759" cy="2213867"/>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2" name="Picture 8" descr="D:\My Documents\Πρόγραμμα Νέοι Δημοσιογράφοι\Οι επιλογες μου σε φωτος\20190128_112313.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5351776" y="18637586"/>
            <a:ext cx="3209008" cy="2406808"/>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3" name="TextBox 42"/>
          <p:cNvSpPr txBox="1"/>
          <p:nvPr/>
        </p:nvSpPr>
        <p:spPr>
          <a:xfrm>
            <a:off x="19802400" y="22012892"/>
            <a:ext cx="8758313" cy="2308324"/>
          </a:xfrm>
          <a:prstGeom prst="rect">
            <a:avLst/>
          </a:prstGeom>
          <a:noFill/>
        </p:spPr>
        <p:txBody>
          <a:bodyPr wrap="square" rtlCol="0">
            <a:spAutoFit/>
          </a:bodyPr>
          <a:lstStyle/>
          <a:p>
            <a:pPr algn="ctr"/>
            <a:r>
              <a:rPr lang="el-GR" sz="4800" dirty="0">
                <a:solidFill>
                  <a:prstClr val="black"/>
                </a:solidFill>
                <a:latin typeface="Arial" pitchFamily="34" charset="0"/>
                <a:cs typeface="Arial" pitchFamily="34" charset="0"/>
              </a:rPr>
              <a:t>Η καταστροφική πυρκαγιά στο χωριό Χοιροκοιτία(2018</a:t>
            </a:r>
            <a:r>
              <a:rPr lang="el-GR" sz="4800" b="1" dirty="0">
                <a:solidFill>
                  <a:prstClr val="black"/>
                </a:solidFill>
                <a:latin typeface="Arial" pitchFamily="34" charset="0"/>
                <a:cs typeface="Arial" pitchFamily="34" charset="0"/>
              </a:rPr>
              <a:t>)</a:t>
            </a:r>
            <a:endParaRPr lang="el-GR" sz="4800" b="1" dirty="0"/>
          </a:p>
          <a:p>
            <a:endParaRPr lang="el-GR" sz="4800" b="1" dirty="0"/>
          </a:p>
        </p:txBody>
      </p:sp>
      <p:pic>
        <p:nvPicPr>
          <p:cNvPr id="1033" name="Picture 9" descr="D:\My Documents\Πρόγραμμα Νέοι Δημοσιογράφοι\Οι επιλογες μου σε φωτος\20190124_123703.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4661761" y="24471394"/>
            <a:ext cx="3606330" cy="2704747"/>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4" name="Picture 10" descr="D:\My Documents\Πρόγραμμα Νέοι Δημοσιογράφοι\Οι επιλογες μου σε φωτος\20190124_123255.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4597500" y="30173886"/>
            <a:ext cx="3963284" cy="2972463"/>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5" name="Picture 11" descr="F:\fotografies\20181119_105108.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1370207" y="7562454"/>
            <a:ext cx="4206066" cy="2365912"/>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6" name="Picture 12" descr="F:\fotografies\IMG-1d5669093c371724b3b65444fe78cc29-V.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1159292" y="24345518"/>
            <a:ext cx="3645652" cy="2734239"/>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4" name="TextBox 43"/>
          <p:cNvSpPr txBox="1"/>
          <p:nvPr/>
        </p:nvSpPr>
        <p:spPr>
          <a:xfrm>
            <a:off x="36508256" y="26571227"/>
            <a:ext cx="184731" cy="1400383"/>
          </a:xfrm>
          <a:prstGeom prst="rect">
            <a:avLst/>
          </a:prstGeom>
          <a:noFill/>
        </p:spPr>
        <p:txBody>
          <a:bodyPr wrap="none" rtlCol="0">
            <a:spAutoFit/>
          </a:bodyPr>
          <a:lstStyle/>
          <a:p>
            <a:endParaRPr lang="el-GR" dirty="0"/>
          </a:p>
        </p:txBody>
      </p:sp>
      <p:sp>
        <p:nvSpPr>
          <p:cNvPr id="46" name="TextBox 45"/>
          <p:cNvSpPr txBox="1"/>
          <p:nvPr/>
        </p:nvSpPr>
        <p:spPr>
          <a:xfrm>
            <a:off x="22178498" y="30033386"/>
            <a:ext cx="6795549" cy="1400383"/>
          </a:xfrm>
          <a:prstGeom prst="rect">
            <a:avLst/>
          </a:prstGeom>
          <a:noFill/>
        </p:spPr>
        <p:txBody>
          <a:bodyPr wrap="square" rtlCol="0">
            <a:spAutoFit/>
          </a:bodyPr>
          <a:lstStyle/>
          <a:p>
            <a:endParaRPr lang="el-GR" dirty="0"/>
          </a:p>
        </p:txBody>
      </p:sp>
      <p:sp>
        <p:nvSpPr>
          <p:cNvPr id="47" name="TextBox 46"/>
          <p:cNvSpPr txBox="1"/>
          <p:nvPr/>
        </p:nvSpPr>
        <p:spPr>
          <a:xfrm>
            <a:off x="20738606" y="35888302"/>
            <a:ext cx="7462910" cy="2308324"/>
          </a:xfrm>
          <a:prstGeom prst="rect">
            <a:avLst/>
          </a:prstGeom>
          <a:noFill/>
        </p:spPr>
        <p:txBody>
          <a:bodyPr wrap="square" rtlCol="0">
            <a:spAutoFit/>
          </a:bodyPr>
          <a:lstStyle/>
          <a:p>
            <a:pPr algn="ctr"/>
            <a:r>
              <a:rPr lang="el-GR" sz="4800" dirty="0" smtClean="0">
                <a:latin typeface="Arial" pitchFamily="34" charset="0"/>
                <a:cs typeface="Arial" pitchFamily="34" charset="0"/>
              </a:rPr>
              <a:t>Το πράσινο της </a:t>
            </a:r>
            <a:r>
              <a:rPr lang="el-GR" sz="4800" dirty="0">
                <a:latin typeface="Arial" pitchFamily="34" charset="0"/>
                <a:cs typeface="Arial" pitchFamily="34" charset="0"/>
              </a:rPr>
              <a:t>Ά</a:t>
            </a:r>
            <a:r>
              <a:rPr lang="el-GR" sz="4800" dirty="0" smtClean="0">
                <a:latin typeface="Arial" pitchFamily="34" charset="0"/>
                <a:cs typeface="Arial" pitchFamily="34" charset="0"/>
              </a:rPr>
              <a:t>λασσας, έγινε παρανάλωμα του πυρός (2018)</a:t>
            </a:r>
            <a:endParaRPr lang="el-GR" sz="4800" dirty="0">
              <a:latin typeface="Arial" pitchFamily="34" charset="0"/>
              <a:cs typeface="Arial" pitchFamily="34" charset="0"/>
            </a:endParaRPr>
          </a:p>
        </p:txBody>
      </p:sp>
      <p:sp>
        <p:nvSpPr>
          <p:cNvPr id="50" name="TextBox 49"/>
          <p:cNvSpPr txBox="1"/>
          <p:nvPr/>
        </p:nvSpPr>
        <p:spPr>
          <a:xfrm>
            <a:off x="1966466" y="37353457"/>
            <a:ext cx="7590539" cy="830997"/>
          </a:xfrm>
          <a:prstGeom prst="rect">
            <a:avLst/>
          </a:prstGeom>
          <a:noFill/>
        </p:spPr>
        <p:txBody>
          <a:bodyPr wrap="square" rtlCol="0">
            <a:spAutoFit/>
          </a:bodyPr>
          <a:lstStyle/>
          <a:p>
            <a:pPr algn="ctr"/>
            <a:r>
              <a:rPr lang="el-GR" sz="4800" dirty="0" smtClean="0">
                <a:latin typeface="Arial" pitchFamily="34" charset="0"/>
                <a:cs typeface="Arial" pitchFamily="34" charset="0"/>
              </a:rPr>
              <a:t>Το θαύμα της φύσης</a:t>
            </a:r>
            <a:r>
              <a:rPr lang="en-US" sz="4800" dirty="0" smtClean="0">
                <a:latin typeface="Arial" pitchFamily="34" charset="0"/>
                <a:cs typeface="Arial" pitchFamily="34" charset="0"/>
              </a:rPr>
              <a:t>!!!</a:t>
            </a:r>
            <a:endParaRPr lang="el-GR" sz="4800" dirty="0">
              <a:latin typeface="Arial" pitchFamily="34" charset="0"/>
              <a:cs typeface="Arial" pitchFamily="34" charset="0"/>
            </a:endParaRPr>
          </a:p>
        </p:txBody>
      </p:sp>
      <p:sp>
        <p:nvSpPr>
          <p:cNvPr id="11" name="TextBox 10"/>
          <p:cNvSpPr txBox="1"/>
          <p:nvPr/>
        </p:nvSpPr>
        <p:spPr>
          <a:xfrm>
            <a:off x="10175938" y="33438867"/>
            <a:ext cx="4822513" cy="1569660"/>
          </a:xfrm>
          <a:prstGeom prst="rect">
            <a:avLst/>
          </a:prstGeom>
          <a:noFill/>
        </p:spPr>
        <p:txBody>
          <a:bodyPr wrap="square" rtlCol="0">
            <a:spAutoFit/>
          </a:bodyPr>
          <a:lstStyle/>
          <a:p>
            <a:pPr algn="ctr"/>
            <a:r>
              <a:rPr lang="el-GR" sz="4800" dirty="0" smtClean="0">
                <a:latin typeface="Arial" pitchFamily="34" charset="0"/>
                <a:cs typeface="Arial" pitchFamily="34" charset="0"/>
              </a:rPr>
              <a:t>Αιτίες δασικών πυρκαγιών</a:t>
            </a:r>
            <a:endParaRPr lang="el-GR" sz="4800" dirty="0">
              <a:latin typeface="Arial" pitchFamily="34" charset="0"/>
              <a:cs typeface="Arial" pitchFamily="34" charset="0"/>
            </a:endParaRPr>
          </a:p>
        </p:txBody>
      </p:sp>
      <p:pic>
        <p:nvPicPr>
          <p:cNvPr id="1027" name="Picture 3" descr="D:\My Documents\Πρόγραμμα Νέοι Δημοσιογράφοι\Οι επιλογες μου σε φωτος\IMG-80a2f660688dccdc9454ea1094caed51-V.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3867325" y="15215911"/>
            <a:ext cx="3229571" cy="24221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4" descr="D:\My Documents\Πρόγραμμα Νέοι Δημοσιογράφοι\Οι επιλογες μου σε φωτος\20190207_081706.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7714035" y="15256990"/>
            <a:ext cx="3120026" cy="23400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 name="Picture 2" descr="F:\fotografies\20181119_104722.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691425" y="30047182"/>
            <a:ext cx="4930088" cy="2773174"/>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7" name="Picture 3" descr="F:\fotografies\20181119_105949.jp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511305" y="32845194"/>
            <a:ext cx="4429124" cy="3198429"/>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5" name="Picture 4" descr="F:\fotografies\20181119_121828.jp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1233042" y="33171636"/>
            <a:ext cx="4294707" cy="2415773"/>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8" name="Picture 5" descr="G:\tsireiologo.pn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6464926" y="173253"/>
            <a:ext cx="2095787" cy="203434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F:\fotografies\IMG-88b8a2abd7c2378900db722d840603da-V.jp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25276566" y="32978468"/>
            <a:ext cx="3320610" cy="2490458"/>
          </a:xfrm>
          <a:prstGeom prst="rect">
            <a:avLst/>
          </a:prstGeom>
          <a:solidFill>
            <a:srgbClr val="FFFFFF">
              <a:shade val="85000"/>
            </a:srgbClr>
          </a:solidFill>
          <a:ln w="88900" cap="sq">
            <a:solidFill>
              <a:srgbClr val="008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2" name="Rectangle 51"/>
          <p:cNvSpPr/>
          <p:nvPr/>
        </p:nvSpPr>
        <p:spPr>
          <a:xfrm>
            <a:off x="-11285" y="322178"/>
            <a:ext cx="28572069" cy="1631216"/>
          </a:xfrm>
          <a:prstGeom prst="rect">
            <a:avLst/>
          </a:prstGeom>
          <a:noFill/>
          <a:effectLst>
            <a:glow rad="228600">
              <a:schemeClr val="accent4">
                <a:satMod val="175000"/>
                <a:alpha val="40000"/>
              </a:schemeClr>
            </a:glow>
            <a:outerShdw blurRad="50800" dist="38100" dir="13500000" algn="br" rotWithShape="0">
              <a:prstClr val="black">
                <a:alpha val="40000"/>
              </a:prstClr>
            </a:outerShdw>
          </a:effectLst>
        </p:spPr>
        <p:txBody>
          <a:bodyPr wrap="square" lIns="91440" tIns="45720" rIns="91440" bIns="45720">
            <a:spAutoFit/>
          </a:bodyPr>
          <a:lstStyle/>
          <a:p>
            <a:pPr algn="ctr"/>
            <a:r>
              <a:rPr lang="el-GR" sz="10000" b="1" cap="none" spc="0" dirty="0">
                <a:ln w="10541" cmpd="sng">
                  <a:solidFill>
                    <a:sysClr val="windowText" lastClr="000000"/>
                  </a:solidFill>
                  <a:prstDash val="solid"/>
                </a:ln>
                <a:solidFill>
                  <a:srgbClr val="00B050"/>
                </a:solidFill>
                <a:effectLst>
                  <a:glow rad="139700">
                    <a:schemeClr val="tx1">
                      <a:alpha val="40000"/>
                    </a:schemeClr>
                  </a:glow>
                  <a:outerShdw blurRad="60007" dist="310007" dir="7680000" sy="30000" kx="1300200" algn="ctr" rotWithShape="0">
                    <a:prstClr val="black">
                      <a:alpha val="32000"/>
                    </a:prstClr>
                  </a:outerShdw>
                </a:effectLst>
                <a:latin typeface="Arial" pitchFamily="34" charset="0"/>
                <a:cs typeface="Arial" pitchFamily="34" charset="0"/>
              </a:rPr>
              <a:t>Δασικές </a:t>
            </a:r>
            <a:r>
              <a:rPr lang="el-GR" sz="10000" b="1" cap="none" spc="0" dirty="0" smtClean="0">
                <a:ln w="10541" cmpd="sng">
                  <a:solidFill>
                    <a:sysClr val="windowText" lastClr="000000"/>
                  </a:solidFill>
                  <a:prstDash val="solid"/>
                </a:ln>
                <a:solidFill>
                  <a:srgbClr val="00B050"/>
                </a:solidFill>
                <a:effectLst>
                  <a:glow rad="139700">
                    <a:schemeClr val="tx1">
                      <a:alpha val="40000"/>
                    </a:schemeClr>
                  </a:glow>
                  <a:outerShdw blurRad="60007" dist="310007" dir="7680000" sy="30000" kx="1300200" algn="ctr" rotWithShape="0">
                    <a:prstClr val="black">
                      <a:alpha val="32000"/>
                    </a:prstClr>
                  </a:outerShdw>
                </a:effectLst>
                <a:latin typeface="Arial" pitchFamily="34" charset="0"/>
                <a:cs typeface="Arial" pitchFamily="34" charset="0"/>
              </a:rPr>
              <a:t>Πυρκαγιές </a:t>
            </a:r>
            <a:r>
              <a:rPr lang="el-GR" sz="10000" b="1" cap="none" spc="0" dirty="0">
                <a:ln w="10541" cmpd="sng">
                  <a:solidFill>
                    <a:sysClr val="windowText" lastClr="000000"/>
                  </a:solidFill>
                  <a:prstDash val="solid"/>
                </a:ln>
                <a:solidFill>
                  <a:srgbClr val="00B050"/>
                </a:solidFill>
                <a:effectLst>
                  <a:glow rad="139700">
                    <a:schemeClr val="tx1">
                      <a:alpha val="40000"/>
                    </a:schemeClr>
                  </a:glow>
                  <a:outerShdw blurRad="60007" dist="310007" dir="7680000" sy="30000" kx="1300200" algn="ctr" rotWithShape="0">
                    <a:prstClr val="black">
                      <a:alpha val="32000"/>
                    </a:prstClr>
                  </a:outerShdw>
                </a:effectLst>
                <a:latin typeface="Arial" pitchFamily="34" charset="0"/>
                <a:cs typeface="Arial" pitchFamily="34" charset="0"/>
              </a:rPr>
              <a:t>και </a:t>
            </a:r>
            <a:r>
              <a:rPr lang="el-GR" sz="10000" b="1" cap="none" spc="0" dirty="0" smtClean="0">
                <a:ln w="10541" cmpd="sng">
                  <a:solidFill>
                    <a:sysClr val="windowText" lastClr="000000"/>
                  </a:solidFill>
                  <a:prstDash val="solid"/>
                </a:ln>
                <a:solidFill>
                  <a:srgbClr val="00B050"/>
                </a:solidFill>
                <a:effectLst>
                  <a:glow rad="139700">
                    <a:schemeClr val="tx1">
                      <a:alpha val="40000"/>
                    </a:schemeClr>
                  </a:glow>
                  <a:outerShdw blurRad="60007" dist="310007" dir="7680000" sy="30000" kx="1300200" algn="ctr" rotWithShape="0">
                    <a:prstClr val="black">
                      <a:alpha val="32000"/>
                    </a:prstClr>
                  </a:outerShdw>
                </a:effectLst>
                <a:latin typeface="Arial" pitchFamily="34" charset="0"/>
                <a:cs typeface="Arial" pitchFamily="34" charset="0"/>
              </a:rPr>
              <a:t>Αναδάσωση</a:t>
            </a:r>
            <a:endParaRPr lang="el-GR" sz="10000" b="1" cap="none" spc="0" dirty="0">
              <a:ln w="10541" cmpd="sng">
                <a:solidFill>
                  <a:sysClr val="windowText" lastClr="000000"/>
                </a:solidFill>
                <a:prstDash val="solid"/>
              </a:ln>
              <a:solidFill>
                <a:srgbClr val="00B050"/>
              </a:solidFill>
              <a:effectLst>
                <a:glow rad="139700">
                  <a:schemeClr val="tx1">
                    <a:alpha val="40000"/>
                  </a:schemeClr>
                </a:glow>
                <a:outerShdw blurRad="60007" dist="310007" dir="7680000" sy="30000" kx="1300200" algn="ctr" rotWithShape="0">
                  <a:prstClr val="black">
                    <a:alpha val="32000"/>
                  </a:prstClr>
                </a:outerShdw>
              </a:effectLst>
              <a:latin typeface="Arial" pitchFamily="34" charset="0"/>
              <a:cs typeface="Arial" pitchFamily="34" charset="0"/>
            </a:endParaRPr>
          </a:p>
        </p:txBody>
      </p:sp>
      <p:pic>
        <p:nvPicPr>
          <p:cNvPr id="53" name="Picture 2" descr="D:\My Documents\Πρόγραμμα Νέοι Δημοσιογράφοι\Οι επιλογες μου σε φωτος\IMG-93f14d7381548548f046f0aedc09deaa-V.jpg"/>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r="22254"/>
          <a:stretch/>
        </p:blipFill>
        <p:spPr bwMode="auto">
          <a:xfrm>
            <a:off x="10175938" y="15289940"/>
            <a:ext cx="3198513" cy="23141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15482110" y="29499313"/>
            <a:ext cx="1038223" cy="2154099"/>
          </a:xfrm>
          <a:prstGeom prst="rect">
            <a:avLst/>
          </a:prstGeom>
          <a:gradFill>
            <a:gsLst>
              <a:gs pos="35000">
                <a:schemeClr val="accent6"/>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TextBox 34"/>
          <p:cNvSpPr txBox="1"/>
          <p:nvPr/>
        </p:nvSpPr>
        <p:spPr>
          <a:xfrm>
            <a:off x="15496977" y="29527398"/>
            <a:ext cx="1872208" cy="4154984"/>
          </a:xfrm>
          <a:prstGeom prst="rect">
            <a:avLst/>
          </a:prstGeom>
          <a:noFill/>
        </p:spPr>
        <p:txBody>
          <a:bodyPr wrap="square" rtlCol="0">
            <a:spAutoFit/>
          </a:bodyPr>
          <a:lstStyle/>
          <a:p>
            <a:r>
              <a:rPr lang="el-GR" sz="2400" dirty="0" smtClean="0">
                <a:latin typeface="Arial" pitchFamily="34" charset="0"/>
                <a:cs typeface="Arial" pitchFamily="34" charset="0"/>
              </a:rPr>
              <a:t>Ό</a:t>
            </a:r>
            <a:r>
              <a:rPr lang="en-US" sz="2400" dirty="0" smtClean="0">
                <a:latin typeface="Arial" pitchFamily="34" charset="0"/>
                <a:cs typeface="Arial" pitchFamily="34" charset="0"/>
              </a:rPr>
              <a:t>,</a:t>
            </a:r>
            <a:r>
              <a:rPr lang="el-GR" sz="2400" dirty="0" smtClean="0">
                <a:latin typeface="Arial" pitchFamily="34" charset="0"/>
                <a:cs typeface="Arial" pitchFamily="34" charset="0"/>
              </a:rPr>
              <a:t>τι μεγάλωνε για χρόνια στα βουνά δε χρειάζεται παρά λίγα λεπτά για να χάσει την περηφάνια του!</a:t>
            </a:r>
            <a:endParaRPr lang="el-GR"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2004</TotalTime>
  <Words>548</Words>
  <Application>Microsoft Office PowerPoint</Application>
  <PresentationFormat>Custom</PresentationFormat>
  <Paragraphs>53</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Πυρκαγιές και αναδάσωση</dc:title>
  <dc:creator>Alexandros</dc:creator>
  <cp:lastModifiedBy>User</cp:lastModifiedBy>
  <cp:revision>92</cp:revision>
  <dcterms:created xsi:type="dcterms:W3CDTF">2019-02-10T20:25:03Z</dcterms:created>
  <dcterms:modified xsi:type="dcterms:W3CDTF">2019-03-04T10:13:00Z</dcterms:modified>
</cp:coreProperties>
</file>