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3"/>
  </p:notesMasterIdLst>
  <p:sldIdLst>
    <p:sldId id="256" r:id="rId2"/>
  </p:sldIdLst>
  <p:sldSz cx="32399288" cy="43200638"/>
  <p:notesSz cx="6797675" cy="9926638"/>
  <p:defaultTextStyle>
    <a:defPPr>
      <a:defRPr lang="en-US"/>
    </a:defPPr>
    <a:lvl1pPr marL="0" algn="l" defTabSz="4318854" rtl="0" eaLnBrk="1" latinLnBrk="0" hangingPunct="1">
      <a:defRPr sz="8498" kern="1200">
        <a:solidFill>
          <a:schemeClr val="tx1"/>
        </a:solidFill>
        <a:latin typeface="+mn-lt"/>
        <a:ea typeface="+mn-ea"/>
        <a:cs typeface="+mn-cs"/>
      </a:defRPr>
    </a:lvl1pPr>
    <a:lvl2pPr marL="2159427" algn="l" defTabSz="4318854" rtl="0" eaLnBrk="1" latinLnBrk="0" hangingPunct="1">
      <a:defRPr sz="8498" kern="1200">
        <a:solidFill>
          <a:schemeClr val="tx1"/>
        </a:solidFill>
        <a:latin typeface="+mn-lt"/>
        <a:ea typeface="+mn-ea"/>
        <a:cs typeface="+mn-cs"/>
      </a:defRPr>
    </a:lvl2pPr>
    <a:lvl3pPr marL="4318854" algn="l" defTabSz="4318854" rtl="0" eaLnBrk="1" latinLnBrk="0" hangingPunct="1">
      <a:defRPr sz="8498" kern="1200">
        <a:solidFill>
          <a:schemeClr val="tx1"/>
        </a:solidFill>
        <a:latin typeface="+mn-lt"/>
        <a:ea typeface="+mn-ea"/>
        <a:cs typeface="+mn-cs"/>
      </a:defRPr>
    </a:lvl3pPr>
    <a:lvl4pPr marL="6478281" algn="l" defTabSz="4318854" rtl="0" eaLnBrk="1" latinLnBrk="0" hangingPunct="1">
      <a:defRPr sz="8498" kern="1200">
        <a:solidFill>
          <a:schemeClr val="tx1"/>
        </a:solidFill>
        <a:latin typeface="+mn-lt"/>
        <a:ea typeface="+mn-ea"/>
        <a:cs typeface="+mn-cs"/>
      </a:defRPr>
    </a:lvl4pPr>
    <a:lvl5pPr marL="8637712" algn="l" defTabSz="4318854" rtl="0" eaLnBrk="1" latinLnBrk="0" hangingPunct="1">
      <a:defRPr sz="8498" kern="1200">
        <a:solidFill>
          <a:schemeClr val="tx1"/>
        </a:solidFill>
        <a:latin typeface="+mn-lt"/>
        <a:ea typeface="+mn-ea"/>
        <a:cs typeface="+mn-cs"/>
      </a:defRPr>
    </a:lvl5pPr>
    <a:lvl6pPr marL="10797139" algn="l" defTabSz="4318854" rtl="0" eaLnBrk="1" latinLnBrk="0" hangingPunct="1">
      <a:defRPr sz="8498" kern="1200">
        <a:solidFill>
          <a:schemeClr val="tx1"/>
        </a:solidFill>
        <a:latin typeface="+mn-lt"/>
        <a:ea typeface="+mn-ea"/>
        <a:cs typeface="+mn-cs"/>
      </a:defRPr>
    </a:lvl6pPr>
    <a:lvl7pPr marL="12956566" algn="l" defTabSz="4318854" rtl="0" eaLnBrk="1" latinLnBrk="0" hangingPunct="1">
      <a:defRPr sz="8498" kern="1200">
        <a:solidFill>
          <a:schemeClr val="tx1"/>
        </a:solidFill>
        <a:latin typeface="+mn-lt"/>
        <a:ea typeface="+mn-ea"/>
        <a:cs typeface="+mn-cs"/>
      </a:defRPr>
    </a:lvl7pPr>
    <a:lvl8pPr marL="15115993" algn="l" defTabSz="4318854" rtl="0" eaLnBrk="1" latinLnBrk="0" hangingPunct="1">
      <a:defRPr sz="8498" kern="1200">
        <a:solidFill>
          <a:schemeClr val="tx1"/>
        </a:solidFill>
        <a:latin typeface="+mn-lt"/>
        <a:ea typeface="+mn-ea"/>
        <a:cs typeface="+mn-cs"/>
      </a:defRPr>
    </a:lvl8pPr>
    <a:lvl9pPr marL="17275420" algn="l" defTabSz="4318854" rtl="0" eaLnBrk="1" latinLnBrk="0" hangingPunct="1">
      <a:defRPr sz="849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607" userDrawn="1">
          <p15:clr>
            <a:srgbClr val="A4A3A4"/>
          </p15:clr>
        </p15:guide>
        <p15:guide id="2" pos="10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0D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264" y="3542"/>
      </p:cViewPr>
      <p:guideLst>
        <p:guide orient="horz" pos="13607"/>
        <p:guide pos="1020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4B1BE7F4-14FF-4A91-B1DF-181D3EABD9F9}" type="datetimeFigureOut">
              <a:rPr lang="en-GB" smtClean="0"/>
              <a:pPr/>
              <a:t>12/03/2019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4046" tIns="47023" rIns="94046" bIns="470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BD94C025-2986-4749-8079-1DD3408344E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164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18854" rtl="0" eaLnBrk="1" latinLnBrk="0" hangingPunct="1">
      <a:defRPr sz="5699" kern="1200">
        <a:solidFill>
          <a:schemeClr val="tx1"/>
        </a:solidFill>
        <a:latin typeface="+mn-lt"/>
        <a:ea typeface="+mn-ea"/>
        <a:cs typeface="+mn-cs"/>
      </a:defRPr>
    </a:lvl1pPr>
    <a:lvl2pPr marL="2159427" algn="l" defTabSz="4318854" rtl="0" eaLnBrk="1" latinLnBrk="0" hangingPunct="1">
      <a:defRPr sz="5699" kern="1200">
        <a:solidFill>
          <a:schemeClr val="tx1"/>
        </a:solidFill>
        <a:latin typeface="+mn-lt"/>
        <a:ea typeface="+mn-ea"/>
        <a:cs typeface="+mn-cs"/>
      </a:defRPr>
    </a:lvl2pPr>
    <a:lvl3pPr marL="4318854" algn="l" defTabSz="4318854" rtl="0" eaLnBrk="1" latinLnBrk="0" hangingPunct="1">
      <a:defRPr sz="5699" kern="1200">
        <a:solidFill>
          <a:schemeClr val="tx1"/>
        </a:solidFill>
        <a:latin typeface="+mn-lt"/>
        <a:ea typeface="+mn-ea"/>
        <a:cs typeface="+mn-cs"/>
      </a:defRPr>
    </a:lvl3pPr>
    <a:lvl4pPr marL="6478281" algn="l" defTabSz="4318854" rtl="0" eaLnBrk="1" latinLnBrk="0" hangingPunct="1">
      <a:defRPr sz="5699" kern="1200">
        <a:solidFill>
          <a:schemeClr val="tx1"/>
        </a:solidFill>
        <a:latin typeface="+mn-lt"/>
        <a:ea typeface="+mn-ea"/>
        <a:cs typeface="+mn-cs"/>
      </a:defRPr>
    </a:lvl4pPr>
    <a:lvl5pPr marL="8637712" algn="l" defTabSz="4318854" rtl="0" eaLnBrk="1" latinLnBrk="0" hangingPunct="1">
      <a:defRPr sz="5699" kern="1200">
        <a:solidFill>
          <a:schemeClr val="tx1"/>
        </a:solidFill>
        <a:latin typeface="+mn-lt"/>
        <a:ea typeface="+mn-ea"/>
        <a:cs typeface="+mn-cs"/>
      </a:defRPr>
    </a:lvl5pPr>
    <a:lvl6pPr marL="10797139" algn="l" defTabSz="4318854" rtl="0" eaLnBrk="1" latinLnBrk="0" hangingPunct="1">
      <a:defRPr sz="5699" kern="1200">
        <a:solidFill>
          <a:schemeClr val="tx1"/>
        </a:solidFill>
        <a:latin typeface="+mn-lt"/>
        <a:ea typeface="+mn-ea"/>
        <a:cs typeface="+mn-cs"/>
      </a:defRPr>
    </a:lvl6pPr>
    <a:lvl7pPr marL="12956566" algn="l" defTabSz="4318854" rtl="0" eaLnBrk="1" latinLnBrk="0" hangingPunct="1">
      <a:defRPr sz="5699" kern="1200">
        <a:solidFill>
          <a:schemeClr val="tx1"/>
        </a:solidFill>
        <a:latin typeface="+mn-lt"/>
        <a:ea typeface="+mn-ea"/>
        <a:cs typeface="+mn-cs"/>
      </a:defRPr>
    </a:lvl7pPr>
    <a:lvl8pPr marL="15115993" algn="l" defTabSz="4318854" rtl="0" eaLnBrk="1" latinLnBrk="0" hangingPunct="1">
      <a:defRPr sz="5699" kern="1200">
        <a:solidFill>
          <a:schemeClr val="tx1"/>
        </a:solidFill>
        <a:latin typeface="+mn-lt"/>
        <a:ea typeface="+mn-ea"/>
        <a:cs typeface="+mn-cs"/>
      </a:defRPr>
    </a:lvl8pPr>
    <a:lvl9pPr marL="17275420" algn="l" defTabSz="4318854" rtl="0" eaLnBrk="1" latinLnBrk="0" hangingPunct="1">
      <a:defRPr sz="569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03425" y="744538"/>
            <a:ext cx="27908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94C025-2986-4749-8079-1DD3408344E6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409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2" y="16680247"/>
            <a:ext cx="12655972" cy="26520392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2054" tIns="216027" rIns="432054" bIns="216027" rtlCol="0" anchor="ctr"/>
          <a:lstStyle/>
          <a:p>
            <a:pPr algn="ctr"/>
            <a:endParaRPr lang="en-US" sz="8498"/>
          </a:p>
        </p:txBody>
      </p:sp>
      <p:sp>
        <p:nvSpPr>
          <p:cNvPr id="8" name="Freeform 7"/>
          <p:cNvSpPr/>
          <p:nvPr/>
        </p:nvSpPr>
        <p:spPr>
          <a:xfrm>
            <a:off x="-8433" y="-5824"/>
            <a:ext cx="32407721" cy="4320646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2054" tIns="216027" rIns="432054" bIns="216027" rtlCol="0" anchor="ctr"/>
          <a:lstStyle/>
          <a:p>
            <a:pPr algn="ctr"/>
            <a:endParaRPr lang="en-US" sz="8498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2895217" y="10900337"/>
            <a:ext cx="20014366" cy="7586292"/>
          </a:xfrm>
        </p:spPr>
        <p:txBody>
          <a:bodyPr bIns="43205" anchor="b"/>
          <a:lstStyle>
            <a:lvl1pPr>
              <a:defRPr sz="1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4295378" y="15565115"/>
            <a:ext cx="23070429" cy="2074103"/>
          </a:xfrm>
        </p:spPr>
        <p:txBody>
          <a:bodyPr tIns="43205">
            <a:normAutofit/>
          </a:bodyPr>
          <a:lstStyle>
            <a:lvl1pPr marL="0" indent="0" algn="l">
              <a:buNone/>
              <a:defRPr kumimoji="0" lang="en-US" sz="6600" b="0" i="0" u="none" strike="noStrike" kern="1200" cap="all" spc="189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43205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489484" y="1730036"/>
            <a:ext cx="7289840" cy="294704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19965" y="1730036"/>
            <a:ext cx="21329531" cy="294704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8433" y="-5824"/>
            <a:ext cx="32407721" cy="4320646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2054" tIns="216027" rIns="432054" bIns="216027" rtlCol="0" anchor="ctr"/>
          <a:lstStyle/>
          <a:p>
            <a:pPr algn="ctr"/>
            <a:endParaRPr lang="en-US" sz="8498"/>
          </a:p>
        </p:txBody>
      </p:sp>
      <p:sp>
        <p:nvSpPr>
          <p:cNvPr id="7" name="Right Triangle 6"/>
          <p:cNvSpPr/>
          <p:nvPr/>
        </p:nvSpPr>
        <p:spPr>
          <a:xfrm>
            <a:off x="2" y="16680247"/>
            <a:ext cx="12655972" cy="26520392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2054" tIns="216027" rIns="432054" bIns="216027" rtlCol="0" anchor="ctr"/>
          <a:lstStyle/>
          <a:p>
            <a:pPr algn="ctr"/>
            <a:endParaRPr lang="en-US" sz="8498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2903319" y="10877247"/>
            <a:ext cx="20022760" cy="7606469"/>
          </a:xfrm>
        </p:spPr>
        <p:txBody>
          <a:bodyPr bIns="43205" anchor="b"/>
          <a:lstStyle>
            <a:lvl1pPr algn="l">
              <a:defRPr kumimoji="0" lang="en-US" sz="151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3205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4309105" y="15548602"/>
            <a:ext cx="23068293" cy="2073630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6600" b="0" i="0" u="none" strike="noStrike" kern="1200" cap="all" spc="189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43205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15936" y="6912103"/>
            <a:ext cx="11339751" cy="23385945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53233" y="6912103"/>
            <a:ext cx="11339751" cy="23385945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5936" y="6912102"/>
            <a:ext cx="11339751" cy="3456051"/>
          </a:xfrm>
        </p:spPr>
        <p:txBody>
          <a:bodyPr anchor="b">
            <a:normAutofit/>
          </a:bodyPr>
          <a:lstStyle>
            <a:lvl1pPr marL="0" indent="0">
              <a:buNone/>
              <a:defRPr lang="en-US" sz="6600" b="0" kern="1200" cap="all" spc="189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marL="0" lvl="0" indent="0" algn="l" defTabSz="43205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2437" y="10720460"/>
            <a:ext cx="11339751" cy="19584289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53233" y="6912102"/>
            <a:ext cx="11339751" cy="3456051"/>
          </a:xfrm>
        </p:spPr>
        <p:txBody>
          <a:bodyPr anchor="b">
            <a:normAutofit/>
          </a:bodyPr>
          <a:lstStyle>
            <a:lvl1pPr marL="0" indent="0">
              <a:buNone/>
              <a:defRPr lang="en-US" sz="6600" b="0" kern="1200" cap="all" spc="189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marL="0" lvl="0" indent="0" algn="l" defTabSz="432054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53233" y="10720460"/>
            <a:ext cx="11339751" cy="19584289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2" y="16680247"/>
            <a:ext cx="12655972" cy="26520392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2054" tIns="216027" rIns="432054" bIns="216027" rtlCol="0" anchor="ctr"/>
          <a:lstStyle/>
          <a:p>
            <a:pPr algn="ctr"/>
            <a:endParaRPr lang="en-US" sz="8498"/>
          </a:p>
        </p:txBody>
      </p:sp>
      <p:sp>
        <p:nvSpPr>
          <p:cNvPr id="18" name="Right Triangle 17"/>
          <p:cNvSpPr/>
          <p:nvPr/>
        </p:nvSpPr>
        <p:spPr>
          <a:xfrm rot="5400000">
            <a:off x="-7914989" y="7915002"/>
            <a:ext cx="43200638" cy="27370659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2054" tIns="216027" rIns="432054" bIns="216027" rtlCol="0" anchor="ctr"/>
          <a:lstStyle/>
          <a:p>
            <a:pPr marL="0" algn="ctr" defTabSz="4320540" rtl="0" eaLnBrk="1" latinLnBrk="0" hangingPunct="1"/>
            <a:endParaRPr lang="en-US" sz="85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2781187" y="9928357"/>
            <a:ext cx="18467595" cy="6862634"/>
          </a:xfrm>
        </p:spPr>
        <p:txBody>
          <a:bodyPr bIns="0" anchor="b"/>
          <a:lstStyle>
            <a:lvl1pPr algn="l">
              <a:defRPr kumimoji="0" lang="en-US" sz="132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32054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28754" y="16497331"/>
            <a:ext cx="13491834" cy="20943219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4598949" y="14194761"/>
            <a:ext cx="20532163" cy="3926445"/>
          </a:xfrm>
        </p:spPr>
        <p:txBody>
          <a:bodyPr>
            <a:normAutofit/>
          </a:bodyPr>
          <a:lstStyle>
            <a:lvl1pPr marL="0" indent="0">
              <a:buNone/>
              <a:defRPr lang="en-US" sz="66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marL="0" marR="0" lvl="0" indent="0" algn="l" defTabSz="4320540" rtl="0" eaLnBrk="1" fontAlgn="auto" latinLnBrk="0" hangingPunct="1">
              <a:lnSpc>
                <a:spcPct val="100000"/>
              </a:lnSpc>
              <a:spcBef>
                <a:spcPts val="1418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7188595" y="0"/>
            <a:ext cx="25210696" cy="43200638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864108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2" y="16680247"/>
            <a:ext cx="12655972" cy="26520392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2054" tIns="216027" rIns="432054" bIns="216027" rtlCol="0" anchor="ctr"/>
          <a:lstStyle/>
          <a:p>
            <a:pPr algn="ctr"/>
            <a:endParaRPr lang="en-US" sz="8498"/>
          </a:p>
        </p:txBody>
      </p:sp>
      <p:sp>
        <p:nvSpPr>
          <p:cNvPr id="10" name="Freeform 9"/>
          <p:cNvSpPr/>
          <p:nvPr/>
        </p:nvSpPr>
        <p:spPr>
          <a:xfrm>
            <a:off x="2" y="31800470"/>
            <a:ext cx="12655972" cy="114001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2054" tIns="216027" rIns="432054" bIns="216027" rtlCol="0" anchor="ctr"/>
          <a:lstStyle/>
          <a:p>
            <a:pPr algn="ctr"/>
            <a:endParaRPr lang="en-US" sz="8498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2378204" y="10819064"/>
            <a:ext cx="19439573" cy="5464295"/>
          </a:xfrm>
        </p:spPr>
        <p:txBody>
          <a:bodyPr anchor="b"/>
          <a:lstStyle>
            <a:lvl1pPr algn="l">
              <a:defRPr sz="132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4051611" y="13735819"/>
            <a:ext cx="21601456" cy="4665669"/>
          </a:xfrm>
        </p:spPr>
        <p:txBody>
          <a:bodyPr/>
          <a:lstStyle>
            <a:lvl1pPr marL="0" indent="0">
              <a:buNone/>
              <a:defRPr sz="6600">
                <a:solidFill>
                  <a:schemeClr val="tx2"/>
                </a:solidFill>
              </a:defRPr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8437" y="31815481"/>
            <a:ext cx="12664412" cy="11385163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2054" tIns="216027" rIns="432054" bIns="216027" rtlCol="0" anchor="ctr"/>
          <a:lstStyle/>
          <a:p>
            <a:pPr algn="ctr"/>
            <a:endParaRPr lang="en-US" sz="8498"/>
          </a:p>
        </p:txBody>
      </p:sp>
      <p:sp>
        <p:nvSpPr>
          <p:cNvPr id="8" name="Freeform 7"/>
          <p:cNvSpPr/>
          <p:nvPr/>
        </p:nvSpPr>
        <p:spPr>
          <a:xfrm>
            <a:off x="-8433" y="31819636"/>
            <a:ext cx="32407721" cy="11381012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2054" tIns="216027" rIns="432054" bIns="216027" rtlCol="0" anchor="ctr"/>
          <a:lstStyle/>
          <a:p>
            <a:pPr algn="ctr"/>
            <a:endParaRPr lang="en-US" sz="8498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15937" y="2304034"/>
            <a:ext cx="26648414" cy="3456051"/>
          </a:xfrm>
          <a:prstGeom prst="rect">
            <a:avLst/>
          </a:prstGeom>
        </p:spPr>
        <p:txBody>
          <a:bodyPr vert="horz" lIns="432054" tIns="216027" rIns="432054" bIns="216027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5937" y="6933195"/>
            <a:ext cx="26648414" cy="22550563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712784" y="36979747"/>
            <a:ext cx="7711031" cy="126721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463358" y="39591905"/>
            <a:ext cx="16739633" cy="1728026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4700" cap="all" spc="945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766803" y="38871894"/>
            <a:ext cx="1781961" cy="3168047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43205" tIns="43205" rIns="43205" bIns="43205" rtlCol="0" anchor="ctr">
            <a:normAutofit/>
          </a:bodyPr>
          <a:lstStyle>
            <a:lvl1pPr algn="ctr">
              <a:defRPr sz="7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4320540" rtl="0" eaLnBrk="1" latinLnBrk="0" hangingPunct="1">
        <a:spcBef>
          <a:spcPct val="0"/>
        </a:spcBef>
        <a:buNone/>
        <a:defRPr sz="132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ts val="3780"/>
        </a:spcBef>
        <a:buFont typeface="Arial" pitchFamily="34" charset="0"/>
        <a:buNone/>
        <a:defRPr sz="7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820903" indent="-820903" algn="l" defTabSz="4320540" rtl="0" eaLnBrk="1" latinLnBrk="0" hangingPunct="1">
        <a:spcBef>
          <a:spcPts val="1418"/>
        </a:spcBef>
        <a:buClr>
          <a:schemeClr val="accent2"/>
        </a:buClr>
        <a:buFont typeface="Wingdings" pitchFamily="2" charset="2"/>
        <a:buChar char="§"/>
        <a:defRPr sz="7600" kern="1200">
          <a:solidFill>
            <a:schemeClr val="tx1"/>
          </a:solidFill>
          <a:latin typeface="+mn-lt"/>
          <a:ea typeface="+mn-ea"/>
          <a:cs typeface="+mn-cs"/>
        </a:defRPr>
      </a:lvl2pPr>
      <a:lvl3pPr marL="1901038" indent="-777697" algn="l" defTabSz="4320540" rtl="0" eaLnBrk="1" latinLnBrk="0" hangingPunct="1">
        <a:spcBef>
          <a:spcPts val="1418"/>
        </a:spcBef>
        <a:buClr>
          <a:schemeClr val="accent2"/>
        </a:buClr>
        <a:buFont typeface="Wingdings" pitchFamily="2" charset="2"/>
        <a:buChar char="§"/>
        <a:defRPr sz="7600" kern="1200">
          <a:solidFill>
            <a:schemeClr val="tx1"/>
          </a:solidFill>
          <a:latin typeface="+mn-lt"/>
          <a:ea typeface="+mn-ea"/>
          <a:cs typeface="+mn-cs"/>
        </a:defRPr>
      </a:lvl3pPr>
      <a:lvl4pPr marL="2981173" indent="-777697" algn="l" defTabSz="4320540" rtl="0" eaLnBrk="1" latinLnBrk="0" hangingPunct="1">
        <a:spcBef>
          <a:spcPts val="1418"/>
        </a:spcBef>
        <a:buClr>
          <a:schemeClr val="accent2"/>
        </a:buClr>
        <a:buFont typeface="Wingdings" pitchFamily="2" charset="2"/>
        <a:buChar char="§"/>
        <a:defRPr sz="7600" kern="1200">
          <a:solidFill>
            <a:schemeClr val="tx1"/>
          </a:solidFill>
          <a:latin typeface="+mn-lt"/>
          <a:ea typeface="+mn-ea"/>
          <a:cs typeface="+mn-cs"/>
        </a:defRPr>
      </a:lvl4pPr>
      <a:lvl5pPr marL="4061308" indent="-820903" algn="l" defTabSz="4320540" rtl="0" eaLnBrk="1" latinLnBrk="0" hangingPunct="1">
        <a:spcBef>
          <a:spcPts val="1418"/>
        </a:spcBef>
        <a:buClr>
          <a:schemeClr val="accent2"/>
        </a:buClr>
        <a:buFont typeface="Wingdings" pitchFamily="2" charset="2"/>
        <a:buChar char="§"/>
        <a:defRPr sz="7600" kern="1200">
          <a:solidFill>
            <a:schemeClr val="tx1"/>
          </a:solidFill>
          <a:latin typeface="+mn-lt"/>
          <a:ea typeface="+mn-ea"/>
          <a:cs typeface="+mn-cs"/>
        </a:defRPr>
      </a:lvl5pPr>
      <a:lvl6pPr marL="5184648" indent="-820903" algn="l" defTabSz="4320540" rtl="0" eaLnBrk="1" latinLnBrk="0" hangingPunct="1">
        <a:spcBef>
          <a:spcPts val="1418"/>
        </a:spcBef>
        <a:buClr>
          <a:schemeClr val="accent2"/>
        </a:buClr>
        <a:buFont typeface="Wingdings" pitchFamily="2" charset="2"/>
        <a:buChar char="§"/>
        <a:defRPr sz="6600" kern="1200">
          <a:solidFill>
            <a:schemeClr val="tx1"/>
          </a:solidFill>
          <a:latin typeface="+mn-lt"/>
          <a:ea typeface="+mn-ea"/>
          <a:cs typeface="+mn-cs"/>
        </a:defRPr>
      </a:lvl6pPr>
      <a:lvl7pPr marL="6394399" indent="-777697" algn="l" defTabSz="4320540" rtl="0" eaLnBrk="1" latinLnBrk="0" hangingPunct="1">
        <a:spcBef>
          <a:spcPts val="1418"/>
        </a:spcBef>
        <a:buClr>
          <a:schemeClr val="accent2"/>
        </a:buClr>
        <a:buFont typeface="Wingdings" pitchFamily="2" charset="2"/>
        <a:buChar char="§"/>
        <a:defRPr sz="6600" kern="1200">
          <a:solidFill>
            <a:schemeClr val="tx1"/>
          </a:solidFill>
          <a:latin typeface="+mn-lt"/>
          <a:ea typeface="+mn-ea"/>
          <a:cs typeface="+mn-cs"/>
        </a:defRPr>
      </a:lvl7pPr>
      <a:lvl8pPr marL="7474534" indent="-777697" algn="l" defTabSz="4320540" rtl="0" eaLnBrk="1" latinLnBrk="0" hangingPunct="1">
        <a:spcBef>
          <a:spcPts val="1418"/>
        </a:spcBef>
        <a:buClr>
          <a:schemeClr val="accent2"/>
        </a:buClr>
        <a:buFont typeface="Wingdings" pitchFamily="2" charset="2"/>
        <a:buChar char="§"/>
        <a:defRPr sz="6600" kern="1200">
          <a:solidFill>
            <a:schemeClr val="tx1"/>
          </a:solidFill>
          <a:latin typeface="+mn-lt"/>
          <a:ea typeface="+mn-ea"/>
          <a:cs typeface="+mn-cs"/>
        </a:defRPr>
      </a:lvl8pPr>
      <a:lvl9pPr marL="8468258" indent="-777697" algn="l" defTabSz="4320540" rtl="0" eaLnBrk="1" latinLnBrk="0" hangingPunct="1">
        <a:spcBef>
          <a:spcPts val="1418"/>
        </a:spcBef>
        <a:buClr>
          <a:schemeClr val="accent2"/>
        </a:buClr>
        <a:buFont typeface="Wingdings" pitchFamily="2" charset="2"/>
        <a:buChar char="§"/>
        <a:defRPr sz="6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s://cyprustimes.com/kypros/kinonia/kanoun-ta-pezodromia-parking-tous-odigi-sti-lemeso-pics/" TargetMode="External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11" Type="http://schemas.openxmlformats.org/officeDocument/2006/relationships/image" Target="../media/image8.jpeg"/><Relationship Id="rId5" Type="http://schemas.openxmlformats.org/officeDocument/2006/relationships/hyperlink" Target="http://www.philenews.com/koinonia/eidiseis/article/408943/pezodromia-tis-plakas-se-oli-tin-kypro" TargetMode="External"/><Relationship Id="rId10" Type="http://schemas.openxmlformats.org/officeDocument/2006/relationships/image" Target="../media/image7.jpeg"/><Relationship Id="rId4" Type="http://schemas.openxmlformats.org/officeDocument/2006/relationships/hyperlink" Target="http://neaprosvasipezo.blogspot.com/" TargetMode="External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057646" y="36840322"/>
            <a:ext cx="8610600" cy="1400363"/>
          </a:xfrm>
          <a:prstGeom prst="rect">
            <a:avLst/>
          </a:prstGeom>
          <a:noFill/>
        </p:spPr>
        <p:txBody>
          <a:bodyPr wrap="square" lIns="91424" tIns="45710" rIns="91424" bIns="45710" rtlCol="0">
            <a:spAutoFit/>
          </a:bodyPr>
          <a:lstStyle/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6199644" y="38289152"/>
            <a:ext cx="15811500" cy="255452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1424" tIns="45710" rIns="91424" bIns="45710" rtlCol="0">
            <a:spAutoFit/>
          </a:bodyPr>
          <a:lstStyle/>
          <a:p>
            <a:r>
              <a:rPr lang="el-GR" sz="3200" b="1" dirty="0">
                <a:solidFill>
                  <a:schemeClr val="bg2">
                    <a:lumMod val="10000"/>
                  </a:schemeClr>
                </a:solidFill>
                <a:latin typeface="Arial "/>
              </a:rPr>
              <a:t>Μαθητική Ομάδα: </a:t>
            </a:r>
            <a:r>
              <a:rPr lang="el-GR" sz="3200" dirty="0">
                <a:solidFill>
                  <a:schemeClr val="bg2">
                    <a:lumMod val="10000"/>
                  </a:schemeClr>
                </a:solidFill>
                <a:latin typeface="Arial "/>
              </a:rPr>
              <a:t>Καρακίτης Πέτρος, Κουμίδης Πάμφιλος, Ηρακλέους Σταυριάνα, Ιωάννου Αναστασία, Καλοχωρίτης Παναγιώτης, Δεσπότη Μαρία</a:t>
            </a:r>
            <a:endParaRPr lang="en-GB" sz="3200" dirty="0">
              <a:solidFill>
                <a:schemeClr val="bg2">
                  <a:lumMod val="10000"/>
                </a:schemeClr>
              </a:solidFill>
              <a:latin typeface="Arial "/>
            </a:endParaRPr>
          </a:p>
          <a:p>
            <a:r>
              <a:rPr lang="el-GR" sz="3200" b="1" dirty="0">
                <a:solidFill>
                  <a:schemeClr val="bg2">
                    <a:lumMod val="10000"/>
                  </a:schemeClr>
                </a:solidFill>
                <a:latin typeface="Arial "/>
              </a:rPr>
              <a:t>Σχολική Χρονιά: </a:t>
            </a:r>
            <a:r>
              <a:rPr lang="el-GR" sz="3200" dirty="0">
                <a:solidFill>
                  <a:schemeClr val="bg2">
                    <a:lumMod val="10000"/>
                  </a:schemeClr>
                </a:solidFill>
                <a:latin typeface="Arial "/>
              </a:rPr>
              <a:t>2018-2019</a:t>
            </a:r>
            <a:endParaRPr lang="en-GB" sz="3200" dirty="0">
              <a:solidFill>
                <a:schemeClr val="bg2">
                  <a:lumMod val="10000"/>
                </a:schemeClr>
              </a:solidFill>
              <a:latin typeface="Arial "/>
            </a:endParaRPr>
          </a:p>
          <a:p>
            <a:r>
              <a:rPr lang="el-GR" sz="3200" b="1" dirty="0">
                <a:solidFill>
                  <a:schemeClr val="bg2">
                    <a:lumMod val="10000"/>
                  </a:schemeClr>
                </a:solidFill>
                <a:latin typeface="Arial "/>
              </a:rPr>
              <a:t>Σχολείο: </a:t>
            </a:r>
            <a:r>
              <a:rPr lang="el-GR" sz="3200" dirty="0">
                <a:solidFill>
                  <a:schemeClr val="bg2">
                    <a:lumMod val="10000"/>
                  </a:schemeClr>
                </a:solidFill>
                <a:latin typeface="Arial "/>
              </a:rPr>
              <a:t>Γυμνάσιο </a:t>
            </a:r>
            <a:r>
              <a:rPr lang="el-GR" sz="3200" dirty="0" err="1">
                <a:solidFill>
                  <a:schemeClr val="bg2">
                    <a:lumMod val="10000"/>
                  </a:schemeClr>
                </a:solidFill>
                <a:latin typeface="Arial "/>
              </a:rPr>
              <a:t>Αθηένου</a:t>
            </a:r>
            <a:endParaRPr lang="en-GB" sz="3200" dirty="0">
              <a:solidFill>
                <a:schemeClr val="bg2">
                  <a:lumMod val="10000"/>
                </a:schemeClr>
              </a:solidFill>
              <a:latin typeface="Arial "/>
            </a:endParaRPr>
          </a:p>
          <a:p>
            <a:r>
              <a:rPr lang="el-GR" sz="3200" b="1" dirty="0">
                <a:solidFill>
                  <a:schemeClr val="bg2">
                    <a:lumMod val="10000"/>
                  </a:schemeClr>
                </a:solidFill>
                <a:latin typeface="Arial "/>
              </a:rPr>
              <a:t>Υπεύθυνοι Καθηγητές: </a:t>
            </a:r>
            <a:r>
              <a:rPr lang="el-GR" sz="3200" dirty="0">
                <a:solidFill>
                  <a:schemeClr val="bg2">
                    <a:lumMod val="10000"/>
                  </a:schemeClr>
                </a:solidFill>
                <a:latin typeface="Arial "/>
              </a:rPr>
              <a:t>Μαρία </a:t>
            </a:r>
            <a:r>
              <a:rPr lang="el-GR" sz="3200" dirty="0" err="1">
                <a:solidFill>
                  <a:schemeClr val="bg2">
                    <a:lumMod val="10000"/>
                  </a:schemeClr>
                </a:solidFill>
                <a:latin typeface="Arial "/>
              </a:rPr>
              <a:t>Σκουρή</a:t>
            </a:r>
            <a:r>
              <a:rPr lang="el-GR" sz="3200" dirty="0">
                <a:solidFill>
                  <a:schemeClr val="bg2">
                    <a:lumMod val="10000"/>
                  </a:schemeClr>
                </a:solidFill>
                <a:latin typeface="Arial "/>
              </a:rPr>
              <a:t> - </a:t>
            </a:r>
            <a:r>
              <a:rPr lang="el-GR" sz="3200" dirty="0" err="1">
                <a:solidFill>
                  <a:schemeClr val="bg2">
                    <a:lumMod val="10000"/>
                  </a:schemeClr>
                </a:solidFill>
                <a:latin typeface="Arial "/>
              </a:rPr>
              <a:t>Αδάμου</a:t>
            </a:r>
            <a:r>
              <a:rPr lang="el-GR" sz="3200" dirty="0">
                <a:solidFill>
                  <a:schemeClr val="bg2">
                    <a:lumMod val="10000"/>
                  </a:schemeClr>
                </a:solidFill>
                <a:latin typeface="Arial "/>
              </a:rPr>
              <a:t>, </a:t>
            </a:r>
            <a:r>
              <a:rPr lang="el-GR" sz="3200" dirty="0" err="1">
                <a:solidFill>
                  <a:schemeClr val="bg2">
                    <a:lumMod val="10000"/>
                  </a:schemeClr>
                </a:solidFill>
                <a:latin typeface="Arial "/>
              </a:rPr>
              <a:t>Χρίστα</a:t>
            </a:r>
            <a:r>
              <a:rPr lang="el-GR" sz="3200" dirty="0">
                <a:solidFill>
                  <a:schemeClr val="bg2">
                    <a:lumMod val="10000"/>
                  </a:schemeClr>
                </a:solidFill>
                <a:latin typeface="Arial "/>
              </a:rPr>
              <a:t> Νεάρχου</a:t>
            </a:r>
            <a:endParaRPr lang="en-GB" sz="3200" dirty="0">
              <a:solidFill>
                <a:schemeClr val="bg2">
                  <a:lumMod val="10000"/>
                </a:schemeClr>
              </a:solidFill>
              <a:latin typeface="Arial 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381" y="864606"/>
            <a:ext cx="32404050" cy="1862028"/>
          </a:xfrm>
          <a:prstGeom prst="rect">
            <a:avLst/>
          </a:prstGeom>
          <a:noFill/>
        </p:spPr>
        <p:txBody>
          <a:bodyPr wrap="square" lIns="91424" tIns="45710" rIns="91424" bIns="45710" rtlCol="0">
            <a:spAutoFit/>
          </a:bodyPr>
          <a:lstStyle/>
          <a:p>
            <a:pPr algn="ctr"/>
            <a:r>
              <a:rPr lang="en-GB" sz="115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l-GR" sz="11500" b="1" dirty="0">
                <a:solidFill>
                  <a:srgbClr val="00206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ΠΕΖΟΔΡΟΜΙΑ: Χώροι για πεζούς</a:t>
            </a:r>
            <a:r>
              <a:rPr lang="el-GR" sz="11500" b="1" dirty="0">
                <a:solidFill>
                  <a:srgbClr val="00206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0007" dist="310007" dir="7680000" sy="30000" kx="1300200" algn="ctr">
                    <a:srgbClr val="000000">
                      <a:alpha val="32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en-GB" sz="115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148" y="4429120"/>
            <a:ext cx="10448684" cy="7478950"/>
          </a:xfrm>
          <a:prstGeom prst="rect">
            <a:avLst/>
          </a:prstGeom>
          <a:noFill/>
        </p:spPr>
        <p:txBody>
          <a:bodyPr wrap="square" lIns="91424" tIns="45710" rIns="91424" bIns="4571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l-GR" sz="3200" dirty="0">
                <a:latin typeface="Arial" panose="020B0604020202020204" pitchFamily="34" charset="0"/>
                <a:cs typeface="Arial" panose="020B0604020202020204" pitchFamily="34" charset="0"/>
              </a:rPr>
              <a:t>Το πεζοδρόμιο είναι η σύνδεση της πόλης. Ένα δίκτυο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l-GR" sz="3200" dirty="0">
                <a:latin typeface="Arial" panose="020B0604020202020204" pitchFamily="34" charset="0"/>
                <a:cs typeface="Arial" panose="020B0604020202020204" pitchFamily="34" charset="0"/>
              </a:rPr>
              <a:t>που δίνει στον πεζό τη δυνατότητα να διακινηθεί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l-GR" sz="3200" dirty="0">
                <a:latin typeface="Arial" panose="020B0604020202020204" pitchFamily="34" charset="0"/>
                <a:cs typeface="Arial" panose="020B0604020202020204" pitchFamily="34" charset="0"/>
              </a:rPr>
              <a:t>με ασφάλεια και άνεση. Η ελεύθερη ζώνη όδευσης πεζών, μια έννοια που μόνο τα τελευταία χρόνια έχει αρχίσει να γίνεται σεβαστή στον τόπο μας, είναι </a:t>
            </a:r>
          </a:p>
          <a:p>
            <a:pPr algn="ctr">
              <a:lnSpc>
                <a:spcPct val="150000"/>
              </a:lnSpc>
            </a:pPr>
            <a:r>
              <a:rPr lang="el-GR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μια ζώνη πλάτους 1,20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l-GR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-1,50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l-GR" sz="3200" dirty="0">
                <a:latin typeface="Arial" panose="020B0604020202020204" pitchFamily="34" charset="0"/>
                <a:cs typeface="Arial" panose="020B0604020202020204" pitchFamily="34" charset="0"/>
              </a:rPr>
              <a:t>, απαλλαγμένη </a:t>
            </a:r>
          </a:p>
          <a:p>
            <a:pPr algn="ctr">
              <a:lnSpc>
                <a:spcPct val="150000"/>
              </a:lnSpc>
            </a:pPr>
            <a:r>
              <a:rPr lang="el-GR" sz="3200" dirty="0">
                <a:latin typeface="Arial" panose="020B0604020202020204" pitchFamily="34" charset="0"/>
                <a:cs typeface="Arial" panose="020B0604020202020204" pitchFamily="34" charset="0"/>
              </a:rPr>
              <a:t>από οποιοδήποτε εμπόδιο, προσφέρει στον πεζό, </a:t>
            </a:r>
          </a:p>
          <a:p>
            <a:pPr algn="ctr">
              <a:lnSpc>
                <a:spcPct val="150000"/>
              </a:lnSpc>
            </a:pPr>
            <a:r>
              <a:rPr lang="el-GR" sz="3200" dirty="0">
                <a:latin typeface="Arial" panose="020B0604020202020204" pitchFamily="34" charset="0"/>
                <a:cs typeface="Arial" panose="020B0604020202020204" pitchFamily="34" charset="0"/>
              </a:rPr>
              <a:t>στα μικρά παιδιά, στον χρήστη αναπηρικού τροχοκαθίσματος ή στον τυφλό, τη δυνατότητα </a:t>
            </a:r>
          </a:p>
          <a:p>
            <a:pPr algn="ctr">
              <a:lnSpc>
                <a:spcPct val="150000"/>
              </a:lnSpc>
            </a:pPr>
            <a:r>
              <a:rPr lang="el-GR" sz="3200" dirty="0">
                <a:latin typeface="Arial" panose="020B0604020202020204" pitchFamily="34" charset="0"/>
                <a:cs typeface="Arial" panose="020B0604020202020204" pitchFamily="34" charset="0"/>
              </a:rPr>
              <a:t>να διακινηθεί με σιγουριά.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2"/>
          <p:cNvSpPr txBox="1"/>
          <p:nvPr/>
        </p:nvSpPr>
        <p:spPr>
          <a:xfrm>
            <a:off x="16656844" y="28976638"/>
            <a:ext cx="14697072" cy="8137145"/>
          </a:xfrm>
          <a:prstGeom prst="rect">
            <a:avLst/>
          </a:prstGeom>
          <a:solidFill>
            <a:schemeClr val="lt1"/>
          </a:solidFill>
          <a:ln w="6350">
            <a:solidFill>
              <a:srgbClr val="C00000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24" tIns="45710" rIns="91424" bIns="4571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</a:pPr>
            <a:r>
              <a:rPr lang="el-GR" sz="4400" b="1" dirty="0">
                <a:latin typeface="Arial" panose="020B0604020202020204" pitchFamily="34" charset="0"/>
                <a:cs typeface="Arial" panose="020B0604020202020204" pitchFamily="34" charset="0"/>
              </a:rPr>
              <a:t>Γενικές πρόνοιες κατασκευής πεζοδρομίων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10.1</a:t>
            </a:r>
            <a:r>
              <a:rPr lang="el-GR" sz="3200" dirty="0">
                <a:latin typeface="Arial" panose="020B0604020202020204" pitchFamily="34" charset="0"/>
                <a:cs typeface="Arial" panose="020B0604020202020204" pitchFamily="34" charset="0"/>
              </a:rPr>
              <a:t> Όλα τα δημόσια πεζοδρόμια/πεζόδρομοι/πλατείες κ.α. πρέπει να κατασκευάζονται, ανακατασκευάζονται, επισκευάζονται και συντηρούνται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3200" dirty="0">
                <a:latin typeface="Arial" panose="020B0604020202020204" pitchFamily="34" charset="0"/>
                <a:cs typeface="Arial" panose="020B0604020202020204" pitchFamily="34" charset="0"/>
              </a:rPr>
              <a:t>με σκοπό να διασφαλίζεται: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3200" dirty="0">
                <a:latin typeface="Arial" panose="020B0604020202020204" pitchFamily="34" charset="0"/>
                <a:cs typeface="Arial" panose="020B0604020202020204" pitchFamily="34" charset="0"/>
              </a:rPr>
              <a:t>• η συνεχής και ανεμπόδιστη κυκλοφορία των πεζών, ιδιαίτερα των ατόμων μειωμένης κινητικότητας, σε όλη την επιφάνειά τους,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3200" dirty="0">
                <a:latin typeface="Arial" panose="020B0604020202020204" pitchFamily="34" charset="0"/>
                <a:cs typeface="Arial" panose="020B0604020202020204" pitchFamily="34" charset="0"/>
              </a:rPr>
              <a:t>• η λήψη όλων των απαραίτητων μέτρων προς αποφυγή κινδύνου πτώσης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3200" dirty="0">
                <a:latin typeface="Arial" panose="020B0604020202020204" pitchFamily="34" charset="0"/>
                <a:cs typeface="Arial" panose="020B0604020202020204" pitchFamily="34" charset="0"/>
              </a:rPr>
              <a:t>από ολίσθημα, παραπάτημα ή σκόνταμμα.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02671" y="5731722"/>
            <a:ext cx="9212645" cy="4801294"/>
          </a:xfrm>
          <a:prstGeom prst="rect">
            <a:avLst/>
          </a:prstGeom>
          <a:noFill/>
        </p:spPr>
        <p:txBody>
          <a:bodyPr wrap="square" lIns="91424" tIns="45710" rIns="91424" bIns="4571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l-GR" sz="4400" b="1" dirty="0">
                <a:solidFill>
                  <a:schemeClr val="bg2">
                    <a:lumMod val="10000"/>
                  </a:schemeClr>
                </a:solidFill>
                <a:latin typeface="Arial "/>
              </a:rPr>
              <a:t>Χώροι στάθμεσης;</a:t>
            </a:r>
            <a:endParaRPr lang="en-GB" sz="3800" dirty="0">
              <a:solidFill>
                <a:schemeClr val="bg2">
                  <a:lumMod val="10000"/>
                </a:schemeClr>
              </a:solidFill>
              <a:latin typeface="Arial "/>
            </a:endParaRPr>
          </a:p>
          <a:p>
            <a:pPr algn="ctr">
              <a:lnSpc>
                <a:spcPct val="150000"/>
              </a:lnSpc>
            </a:pPr>
            <a:r>
              <a:rPr lang="el-GR" sz="3200" dirty="0">
                <a:latin typeface="Arial" panose="020B0604020202020204" pitchFamily="34" charset="0"/>
                <a:cs typeface="Arial" panose="020B0604020202020204" pitchFamily="34" charset="0"/>
              </a:rPr>
              <a:t>Δεκάδες εκατομμύρια ευρώ πετάχτηκαν διαχρονικά στα πεζοδρόμια και θα πεταχτούν και άλλα </a:t>
            </a:r>
            <a:r>
              <a:rPr lang="el-GR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αν δεν αλλάξει η νοοτροπία μας,</a:t>
            </a:r>
          </a:p>
          <a:p>
            <a:pPr algn="ctr">
              <a:lnSpc>
                <a:spcPct val="150000"/>
              </a:lnSpc>
            </a:pPr>
            <a:r>
              <a:rPr lang="el-GR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η οποία θέλει τα πεζοδρόμια χώρους στάθμευσης των οχημάτων μας. </a:t>
            </a:r>
            <a:endParaRPr lang="en-GB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48972" y="40624000"/>
            <a:ext cx="133597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Βιβλιογραφία</a:t>
            </a:r>
            <a:r>
              <a:rPr lang="en-US" sz="12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l-GR" sz="12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u="sng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https://cyprustimes.com/kypros/kinonia/kanoun-ta-pezodromia-parking-tous-odigi-sti-lemeso-pics/</a:t>
            </a:r>
            <a:endParaRPr lang="en-GB" sz="1200" u="sng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l-GR" sz="1200" u="sng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http://neaprosvasipezo.blogspot.com/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u="sng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http://www.philenews.com/koinonia/eidiseis/article/408943/pezodromia-tis-plakas-se-oli-tin-kypro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463525" y="12171492"/>
            <a:ext cx="9985606" cy="3046968"/>
          </a:xfrm>
          <a:prstGeom prst="rect">
            <a:avLst/>
          </a:prstGeom>
          <a:noFill/>
          <a:ln cmpd="thickThin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24" tIns="45710" rIns="91424" bIns="4571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l-GR" sz="3200" dirty="0">
                <a:latin typeface="Arial" panose="020B0604020202020204" pitchFamily="34" charset="0"/>
                <a:cs typeface="Arial" panose="020B0604020202020204" pitchFamily="34" charset="0"/>
              </a:rPr>
              <a:t>Το αυτονόητο </a:t>
            </a:r>
            <a:r>
              <a:rPr lang="el-GR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δικαίωμα </a:t>
            </a:r>
            <a:r>
              <a:rPr lang="el-GR" sz="3200" dirty="0">
                <a:latin typeface="Arial" panose="020B0604020202020204" pitchFamily="34" charset="0"/>
                <a:cs typeface="Arial" panose="020B0604020202020204" pitchFamily="34" charset="0"/>
              </a:rPr>
              <a:t>των πολιτών</a:t>
            </a:r>
            <a:r>
              <a:rPr lang="el-GR" sz="32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32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να περπατούν ελεύθερα και με ασφάλεια στα πεζοδρόμια </a:t>
            </a:r>
          </a:p>
          <a:p>
            <a:pPr algn="ctr">
              <a:lnSpc>
                <a:spcPct val="150000"/>
              </a:lnSpc>
            </a:pPr>
            <a:r>
              <a:rPr lang="el-GR" sz="32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και στις διαβάσεις </a:t>
            </a:r>
            <a:r>
              <a:rPr lang="el-GR" sz="3200" dirty="0">
                <a:latin typeface="Arial" panose="020B0604020202020204" pitchFamily="34" charset="0"/>
                <a:cs typeface="Arial" panose="020B0604020202020204" pitchFamily="34" charset="0"/>
              </a:rPr>
              <a:t>της πόλης τους, </a:t>
            </a:r>
          </a:p>
          <a:p>
            <a:pPr algn="ctr">
              <a:lnSpc>
                <a:spcPct val="150000"/>
              </a:lnSpc>
            </a:pPr>
            <a:r>
              <a:rPr lang="el-GR" sz="3200" dirty="0">
                <a:latin typeface="Arial" panose="020B0604020202020204" pitchFamily="34" charset="0"/>
                <a:cs typeface="Arial" panose="020B0604020202020204" pitchFamily="34" charset="0"/>
              </a:rPr>
              <a:t>στην Κύπρο αποτελεί </a:t>
            </a:r>
            <a:r>
              <a:rPr lang="el-GR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καθημερινό εφιάλτη!</a:t>
            </a:r>
          </a:p>
        </p:txBody>
      </p:sp>
      <p:pic>
        <p:nvPicPr>
          <p:cNvPr id="20" name="Picture 19" descr="https://images.tothemaonline.com/img/path/wp-content/uploads/2017/09/21314420_10155620552978419_2151551131865722412_n.jpg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473"/>
          <a:stretch/>
        </p:blipFill>
        <p:spPr bwMode="auto">
          <a:xfrm>
            <a:off x="27359771" y="12979581"/>
            <a:ext cx="3817812" cy="38963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1" name="Picture 20" descr="F:\Μικροί Δημοσιογράφοι\20190113_170924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759079">
            <a:off x="4578928" y="20328481"/>
            <a:ext cx="6121678" cy="61563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" name="Picture 21" descr="F:\Μικροί Δημοσιογράφοι\20190113_171316.jp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6175319" y="19666012"/>
            <a:ext cx="5616455" cy="7247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22802671" y="19119141"/>
            <a:ext cx="8661417" cy="8340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l-GR" sz="4400" b="1" dirty="0">
                <a:solidFill>
                  <a:schemeClr val="bg2">
                    <a:lumMod val="10000"/>
                  </a:schemeClr>
                </a:solidFill>
                <a:latin typeface="Arial "/>
              </a:rPr>
              <a:t>Προέκταση του κήπου μας;</a:t>
            </a:r>
            <a:endParaRPr lang="en-GB" sz="4400" b="1" dirty="0">
              <a:solidFill>
                <a:schemeClr val="bg2">
                  <a:lumMod val="10000"/>
                </a:schemeClr>
              </a:solidFill>
              <a:latin typeface="Arial "/>
            </a:endParaRPr>
          </a:p>
          <a:p>
            <a:pPr algn="ctr">
              <a:lnSpc>
                <a:spcPct val="200000"/>
              </a:lnSpc>
            </a:pPr>
            <a:r>
              <a:rPr lang="el-GR" sz="3200" dirty="0">
                <a:latin typeface="Arial" panose="020B0604020202020204" pitchFamily="34" charset="0"/>
                <a:cs typeface="Arial" panose="020B0604020202020204" pitchFamily="34" charset="0"/>
              </a:rPr>
              <a:t>Η φύτευση δέντρων, θάμνων κ.λπ. περιορίζεται σε πεζοδρόμια πλάτους ίσου ή μεγαλύτερου των 2,80m και οπωσδήποτε εκτός της ελεύθερης ζώνης όδευσης πεζών.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lnSpc>
                <a:spcPct val="200000"/>
              </a:lnSpc>
            </a:pPr>
            <a:r>
              <a:rPr lang="el-GR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Στην Κύπρο, δυστυχώς, σε πολλές περιπτώσεις  τα πεζοδρόμια </a:t>
            </a:r>
            <a:endParaRPr lang="en-US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200000"/>
              </a:lnSpc>
            </a:pPr>
            <a:r>
              <a:rPr lang="el-GR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αποτελούν προέκταση του κήπου μας!</a:t>
            </a:r>
            <a:endParaRPr lang="en-US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3" name="Picture 22" descr="F:\Μικροί Δημοσιογράφοι\20190113_164817.jpg"/>
          <p:cNvPicPr/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18" t="3382" r="27510"/>
          <a:stretch/>
        </p:blipFill>
        <p:spPr bwMode="auto">
          <a:xfrm rot="4028129">
            <a:off x="2537272" y="12338828"/>
            <a:ext cx="6068111" cy="810574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23" descr="Αποτέλεσμα εικόνας για αυτοκινητα σταθμευμενα σε πεζοδρομια κυπρος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91978" y="12308458"/>
            <a:ext cx="5599467" cy="56837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2" name="Group 1"/>
          <p:cNvGrpSpPr/>
          <p:nvPr/>
        </p:nvGrpSpPr>
        <p:grpSpPr>
          <a:xfrm>
            <a:off x="658010" y="29503294"/>
            <a:ext cx="13451783" cy="8883833"/>
            <a:chOff x="660390" y="29505674"/>
            <a:chExt cx="13451783" cy="8883833"/>
          </a:xfrm>
        </p:grpSpPr>
        <p:sp>
          <p:nvSpPr>
            <p:cNvPr id="15" name="Text Box 14"/>
            <p:cNvSpPr txBox="1"/>
            <p:nvPr/>
          </p:nvSpPr>
          <p:spPr>
            <a:xfrm>
              <a:off x="660390" y="29505674"/>
              <a:ext cx="13451783" cy="1164826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50000"/>
                </a:lnSpc>
                <a:spcAft>
                  <a:spcPts val="1000"/>
                </a:spcAft>
                <a:buClr>
                  <a:srgbClr val="FF0000"/>
                </a:buClr>
              </a:pPr>
              <a:r>
                <a:rPr lang="el-GR" sz="3200" dirty="0"/>
                <a:t> </a:t>
              </a:r>
              <a:r>
                <a:rPr lang="el-GR" sz="4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Σεβασμός στα άτομα με κινητικά προβλήματα! </a:t>
              </a:r>
              <a:endParaRPr lang="en-GB" sz="4400" b="1" dirty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endParaRPr>
            </a:p>
          </p:txBody>
        </p:sp>
        <p:pic>
          <p:nvPicPr>
            <p:cNvPr id="1028" name="Picture 4" descr="https://images.tothemaonline.com/img/path/490a599f-dc36-477a-8819-8ef26c506706_anapg.jpg"/>
            <p:cNvPicPr>
              <a:picLocks noChangeAspect="1" noChangeArrowheads="1"/>
            </p:cNvPicPr>
            <p:nvPr/>
          </p:nvPicPr>
          <p:blipFill rotWithShape="1"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238" r="9504"/>
            <a:stretch/>
          </p:blipFill>
          <p:spPr bwMode="auto">
            <a:xfrm>
              <a:off x="1851352" y="30830430"/>
              <a:ext cx="11226473" cy="75590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Oval Callout 2"/>
          <p:cNvSpPr/>
          <p:nvPr/>
        </p:nvSpPr>
        <p:spPr>
          <a:xfrm>
            <a:off x="11395348" y="5540392"/>
            <a:ext cx="10366897" cy="3906116"/>
          </a:xfrm>
          <a:prstGeom prst="wedgeEllipseCallout">
            <a:avLst>
              <a:gd name="adj1" fmla="val -49813"/>
              <a:gd name="adj2" fmla="val -11927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lnSpc>
                <a:spcPct val="150000"/>
              </a:lnSpc>
            </a:pPr>
            <a:r>
              <a:rPr lang="el-GR" sz="4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Είμαι </a:t>
            </a:r>
            <a:r>
              <a:rPr lang="el-GR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πεζός.</a:t>
            </a:r>
          </a:p>
          <a:p>
            <a:pPr lvl="0" algn="ctr">
              <a:lnSpc>
                <a:spcPct val="150000"/>
              </a:lnSpc>
            </a:pPr>
            <a:r>
              <a:rPr lang="el-GR" sz="4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Έχω δικαίωμα</a:t>
            </a:r>
            <a:r>
              <a:rPr lang="en-US" sz="4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 algn="ctr">
              <a:lnSpc>
                <a:spcPct val="150000"/>
              </a:lnSpc>
            </a:pPr>
            <a:r>
              <a:rPr lang="el-GR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να διακινηθώ με ασφάλεια!!!</a:t>
            </a:r>
          </a:p>
        </p:txBody>
      </p:sp>
    </p:spTree>
    <p:extLst>
      <p:ext uri="{BB962C8B-B14F-4D97-AF65-F5344CB8AC3E}">
        <p14:creationId xmlns:p14="http://schemas.microsoft.com/office/powerpoint/2010/main" val="127161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519</TotalTime>
  <Words>290</Words>
  <Application>Microsoft Office PowerPoint</Application>
  <PresentationFormat>Custom</PresentationFormat>
  <Paragraphs>40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Angles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Adamou</dc:creator>
  <cp:lastModifiedBy>User</cp:lastModifiedBy>
  <cp:revision>50</cp:revision>
  <cp:lastPrinted>2019-03-12T06:54:55Z</cp:lastPrinted>
  <dcterms:created xsi:type="dcterms:W3CDTF">2006-08-16T00:00:00Z</dcterms:created>
  <dcterms:modified xsi:type="dcterms:W3CDTF">2019-03-12T18:52:04Z</dcterms:modified>
</cp:coreProperties>
</file>