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200638" cy="3239928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5" userDrawn="1">
          <p15:clr>
            <a:srgbClr val="A4A3A4"/>
          </p15:clr>
        </p15:guide>
        <p15:guide id="2" pos="136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20" d="100"/>
          <a:sy n="20" d="100"/>
        </p:scale>
        <p:origin x="-1123" y="0"/>
      </p:cViewPr>
      <p:guideLst>
        <p:guide orient="horz" pos="10205"/>
        <p:guide pos="136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5302386"/>
            <a:ext cx="36720542" cy="11279752"/>
          </a:xfrm>
        </p:spPr>
        <p:txBody>
          <a:bodyPr anchor="b"/>
          <a:lstStyle>
            <a:lvl1pPr algn="ctr">
              <a:defRPr sz="2834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7017128"/>
            <a:ext cx="32400479" cy="7822326"/>
          </a:xfrm>
        </p:spPr>
        <p:txBody>
          <a:bodyPr/>
          <a:lstStyle>
            <a:lvl1pPr marL="0" indent="0" algn="ctr">
              <a:buNone/>
              <a:defRPr sz="11338"/>
            </a:lvl1pPr>
            <a:lvl2pPr marL="2159950" indent="0" algn="ctr">
              <a:buNone/>
              <a:defRPr sz="9449"/>
            </a:lvl2pPr>
            <a:lvl3pPr marL="4319900" indent="0" algn="ctr">
              <a:buNone/>
              <a:defRPr sz="8504"/>
            </a:lvl3pPr>
            <a:lvl4pPr marL="6479850" indent="0" algn="ctr">
              <a:buNone/>
              <a:defRPr sz="7559"/>
            </a:lvl4pPr>
            <a:lvl5pPr marL="8639800" indent="0" algn="ctr">
              <a:buNone/>
              <a:defRPr sz="7559"/>
            </a:lvl5pPr>
            <a:lvl6pPr marL="10799750" indent="0" algn="ctr">
              <a:buNone/>
              <a:defRPr sz="7559"/>
            </a:lvl6pPr>
            <a:lvl7pPr marL="12959700" indent="0" algn="ctr">
              <a:buNone/>
              <a:defRPr sz="7559"/>
            </a:lvl7pPr>
            <a:lvl8pPr marL="15119650" indent="0" algn="ctr">
              <a:buNone/>
              <a:defRPr sz="7559"/>
            </a:lvl8pPr>
            <a:lvl9pPr marL="17279600" indent="0" algn="ctr">
              <a:buNone/>
              <a:defRPr sz="755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7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0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1724962"/>
            <a:ext cx="9315138" cy="274568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1724962"/>
            <a:ext cx="27405405" cy="274568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1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6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8077332"/>
            <a:ext cx="37260550" cy="13477201"/>
          </a:xfrm>
        </p:spPr>
        <p:txBody>
          <a:bodyPr anchor="b"/>
          <a:lstStyle>
            <a:lvl1pPr>
              <a:defRPr sz="2834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21682033"/>
            <a:ext cx="37260550" cy="7087342"/>
          </a:xfrm>
        </p:spPr>
        <p:txBody>
          <a:bodyPr/>
          <a:lstStyle>
            <a:lvl1pPr marL="0" indent="0">
              <a:buNone/>
              <a:defRPr sz="11338">
                <a:solidFill>
                  <a:schemeClr val="tx1"/>
                </a:solidFill>
              </a:defRPr>
            </a:lvl1pPr>
            <a:lvl2pPr marL="215995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2pPr>
            <a:lvl3pPr marL="431990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3pPr>
            <a:lvl4pPr marL="64798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4pPr>
            <a:lvl5pPr marL="86398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6pPr>
            <a:lvl7pPr marL="129597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7pPr>
            <a:lvl8pPr marL="151196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8pPr>
            <a:lvl9pPr marL="172796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9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8624810"/>
            <a:ext cx="18360271" cy="205570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8624810"/>
            <a:ext cx="18360271" cy="205570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0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724969"/>
            <a:ext cx="37260550" cy="6262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7942328"/>
            <a:ext cx="18275892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1834740"/>
            <a:ext cx="18275892" cy="17407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7942328"/>
            <a:ext cx="18365898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1834740"/>
            <a:ext cx="18365898" cy="17407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9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1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4664905"/>
            <a:ext cx="21870323" cy="23024494"/>
          </a:xfrm>
        </p:spPr>
        <p:txBody>
          <a:bodyPr/>
          <a:lstStyle>
            <a:lvl1pPr>
              <a:defRPr sz="15118"/>
            </a:lvl1pPr>
            <a:lvl2pPr>
              <a:defRPr sz="13228"/>
            </a:lvl2pPr>
            <a:lvl3pPr>
              <a:defRPr sz="11338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1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4664905"/>
            <a:ext cx="21870323" cy="23024494"/>
          </a:xfrm>
        </p:spPr>
        <p:txBody>
          <a:bodyPr anchor="t"/>
          <a:lstStyle>
            <a:lvl1pPr marL="0" indent="0">
              <a:buNone/>
              <a:defRPr sz="15118"/>
            </a:lvl1pPr>
            <a:lvl2pPr marL="2159950" indent="0">
              <a:buNone/>
              <a:defRPr sz="13228"/>
            </a:lvl2pPr>
            <a:lvl3pPr marL="4319900" indent="0">
              <a:buNone/>
              <a:defRPr sz="11338"/>
            </a:lvl3pPr>
            <a:lvl4pPr marL="6479850" indent="0">
              <a:buNone/>
              <a:defRPr sz="9449"/>
            </a:lvl4pPr>
            <a:lvl5pPr marL="8639800" indent="0">
              <a:buNone/>
              <a:defRPr sz="9449"/>
            </a:lvl5pPr>
            <a:lvl6pPr marL="10799750" indent="0">
              <a:buNone/>
              <a:defRPr sz="9449"/>
            </a:lvl6pPr>
            <a:lvl7pPr marL="12959700" indent="0">
              <a:buNone/>
              <a:defRPr sz="9449"/>
            </a:lvl7pPr>
            <a:lvl8pPr marL="15119650" indent="0">
              <a:buNone/>
              <a:defRPr sz="9449"/>
            </a:lvl8pPr>
            <a:lvl9pPr marL="17279600" indent="0">
              <a:buNone/>
              <a:defRPr sz="944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1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724969"/>
            <a:ext cx="3726055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8624810"/>
            <a:ext cx="3726055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0678B-2C7D-45A9-8A6B-D199C25B3EF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30029347"/>
            <a:ext cx="14580215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485D-3DD3-463D-8C7E-3B8FB7538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5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19900" rtl="0" eaLnBrk="1" latinLnBrk="0" hangingPunct="1">
        <a:lnSpc>
          <a:spcPct val="90000"/>
        </a:lnSpc>
        <a:spcBef>
          <a:spcPct val="0"/>
        </a:spcBef>
        <a:buNone/>
        <a:defRPr sz="20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75" indent="-1079975" algn="l" defTabSz="4319900" rtl="0" eaLnBrk="1" latinLnBrk="0" hangingPunct="1">
        <a:lnSpc>
          <a:spcPct val="90000"/>
        </a:lnSpc>
        <a:spcBef>
          <a:spcPts val="4724"/>
        </a:spcBef>
        <a:buFont typeface="Arial" panose="020B0604020202020204" pitchFamily="34" charset="0"/>
        <a:buChar char="•"/>
        <a:defRPr sz="13228" kern="1200">
          <a:solidFill>
            <a:schemeClr val="tx1"/>
          </a:solidFill>
          <a:latin typeface="+mn-lt"/>
          <a:ea typeface="+mn-ea"/>
          <a:cs typeface="+mn-cs"/>
        </a:defRPr>
      </a:lvl1pPr>
      <a:lvl2pPr marL="32399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11338" kern="1200">
          <a:solidFill>
            <a:schemeClr val="tx1"/>
          </a:solidFill>
          <a:latin typeface="+mn-lt"/>
          <a:ea typeface="+mn-ea"/>
          <a:cs typeface="+mn-cs"/>
        </a:defRPr>
      </a:lvl2pPr>
      <a:lvl3pPr marL="53998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75598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97197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40396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83595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798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398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99048" y="7"/>
            <a:ext cx="57598733" cy="329164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35398" y="1170244"/>
            <a:ext cx="39791801" cy="3581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338" b="1" spc="236" dirty="0">
                <a:ln w="0"/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ΠΛΑΣΤΙΚΗ ΣΑΚΟΥΛΑ: ΜΙΑ ΩΡΟΛΟΓΙΑΚΗ ΒΟΜΒΑ ΓΙΑ ΤΟΝ ΠΛΑΝΗΤΗ ΜΑΣ</a:t>
            </a:r>
            <a:endParaRPr lang="en-US" sz="11338" b="1" spc="236" dirty="0">
              <a:ln w="0"/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-5079656" y="14541656"/>
            <a:ext cx="14430103" cy="3650627"/>
          </a:xfrm>
          <a:prstGeom prst="wedgeRoundRectCallout">
            <a:avLst>
              <a:gd name="adj1" fmla="val 33270"/>
              <a:gd name="adj2" fmla="val 153163"/>
              <a:gd name="adj3" fmla="val 16667"/>
            </a:avLst>
          </a:prstGeom>
          <a:solidFill>
            <a:schemeClr val="accent3">
              <a:lumMod val="75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614" b="1" dirty="0">
                <a:latin typeface="Comic Sans MS" panose="030F0702030302020204" pitchFamily="66" charset="0"/>
              </a:rPr>
              <a:t>Κοίτα! Ακόμη μια χελώνα πέθανε σήμερα! Αντί για μέδουσα, έφαγε ΠΛΑΣΤΙΚΗ ΣΑΚΟΥΛΑ!!!</a:t>
            </a:r>
            <a:endParaRPr lang="en-US" sz="6614" b="1" dirty="0">
              <a:latin typeface="Comic Sans MS" panose="030F0702030302020204" pitchFamily="66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7951051" y="21805701"/>
            <a:ext cx="10221739" cy="5669889"/>
          </a:xfrm>
          <a:prstGeom prst="wedgeRoundRectCallout">
            <a:avLst>
              <a:gd name="adj1" fmla="val 62535"/>
              <a:gd name="adj2" fmla="val 36786"/>
              <a:gd name="adj3" fmla="val 16667"/>
            </a:avLst>
          </a:prstGeom>
          <a:solidFill>
            <a:schemeClr val="accent3">
              <a:lumMod val="75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614" b="1" dirty="0">
                <a:latin typeface="Comic Sans MS" panose="030F0702030302020204" pitchFamily="66" charset="0"/>
              </a:rPr>
              <a:t>Ναι! ΓΕΜΙΣΑΝ οι θάλασσες μας με πλαστικές σακούλες!</a:t>
            </a:r>
          </a:p>
          <a:p>
            <a:pPr algn="ctr"/>
            <a:r>
              <a:rPr lang="el-GR" sz="6614" b="1" dirty="0">
                <a:latin typeface="Comic Sans MS" panose="030F0702030302020204" pitchFamily="66" charset="0"/>
              </a:rPr>
              <a:t>Ο πλανήτης μας ΚΑΤΑΣΤΡΕΦΕΤΑΙ!!!</a:t>
            </a:r>
            <a:endParaRPr lang="en-US" sz="6614" b="1" dirty="0">
              <a:latin typeface="Comic Sans MS" panose="030F0702030302020204" pitchFamily="66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-5079656" y="27475584"/>
            <a:ext cx="10647654" cy="3372190"/>
          </a:xfrm>
          <a:prstGeom prst="wedgeRoundRectCallout">
            <a:avLst>
              <a:gd name="adj1" fmla="val 50417"/>
              <a:gd name="adj2" fmla="val -123122"/>
              <a:gd name="adj3" fmla="val 16667"/>
            </a:avLst>
          </a:prstGeom>
          <a:solidFill>
            <a:schemeClr val="accent3">
              <a:lumMod val="75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614" b="1" dirty="0">
                <a:latin typeface="Comic Sans MS" panose="030F0702030302020204" pitchFamily="66" charset="0"/>
              </a:rPr>
              <a:t>Οι άνθρωποι ΕΠΙΤΕΛΟΥΣ πρέπει να κάνουν κάτι</a:t>
            </a:r>
            <a:r>
              <a:rPr lang="el-GR" sz="6614" dirty="0">
                <a:latin typeface="Comic Sans MS" panose="030F0702030302020204" pitchFamily="66" charset="0"/>
              </a:rPr>
              <a:t>!</a:t>
            </a:r>
            <a:endParaRPr lang="en-US" sz="6614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6651456" y="7719456"/>
            <a:ext cx="22998935" cy="2418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559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Έως το 2050 θα υπάρχουν πιο πολλά πλαστικά στη θάλασσα παρά ψάρια</a:t>
            </a:r>
            <a:endParaRPr lang="en-US" sz="7559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low Solid Italic" panose="04030604020F02020D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542721" y="27475583"/>
            <a:ext cx="23100342" cy="474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559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Μία επαναχρησιμοποιούμενη τσάντα μια φορά την εβδομάδα, μπορεί να αντικαταστήσει 100 πλαστικές σακούλες το χρόνο!!! Έτσι προστατεύεις τον πλανήτη σου!!!</a:t>
            </a:r>
            <a:endParaRPr lang="en-US" sz="7559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839100" y="7646743"/>
            <a:ext cx="24033275" cy="474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559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Μια πλαστική σακούλα θέλει 1’’ να παραχθεί, 20’ περίπου να χρησιμοποιηθεί, και προκαλεί μόλυνση για περισσότερο από 450 χρόνια μέχρι να αποσυντεθεί εντελώς!!!</a:t>
            </a:r>
            <a:endParaRPr lang="en-US" sz="7559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839094" y="17872917"/>
            <a:ext cx="18983242" cy="3582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559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ΕΝΗΜΕΡΩΘΟΥ ΣΩΣΤΑ!!!</a:t>
            </a:r>
          </a:p>
          <a:p>
            <a:pPr algn="ctr"/>
            <a:r>
              <a:rPr lang="el-GR" sz="7559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ΔΡΑΣΕ!!! ΠΕΣ ΟΧΙ ΠΛΕΟΝ ΣΤΗΝ ΠΛΑΣΤΙΚΗ ΣΑΚΟΥΛΑ!!</a:t>
            </a:r>
            <a:r>
              <a:rPr lang="el-GR" sz="7559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!</a:t>
            </a:r>
            <a:endParaRPr lang="en-US" sz="7559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75906" y="28490693"/>
            <a:ext cx="157125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chemeClr val="bg1"/>
                </a:solidFill>
              </a:rPr>
              <a:t>       ΓΥΜΝΑΣΙΟ </a:t>
            </a:r>
            <a:r>
              <a:rPr lang="el-GR" sz="6600" b="1" dirty="0">
                <a:solidFill>
                  <a:schemeClr val="bg1"/>
                </a:solidFill>
              </a:rPr>
              <a:t>ΑΠΟΣΤΟΛΟΥ </a:t>
            </a:r>
            <a:r>
              <a:rPr lang="el-GR" sz="6600" b="1" dirty="0" smtClean="0">
                <a:solidFill>
                  <a:schemeClr val="bg1"/>
                </a:solidFill>
              </a:rPr>
              <a:t>ΠΑΥΛΟΥ</a:t>
            </a:r>
            <a:endParaRPr lang="el-GR" sz="6600" b="1" dirty="0">
              <a:solidFill>
                <a:schemeClr val="bg1"/>
              </a:solidFill>
            </a:endParaRPr>
          </a:p>
          <a:p>
            <a:r>
              <a:rPr lang="el-GR" sz="6600" b="1" i="1" u="sng" dirty="0">
                <a:solidFill>
                  <a:schemeClr val="bg1"/>
                </a:solidFill>
              </a:rPr>
              <a:t>Μαθητές</a:t>
            </a:r>
            <a:r>
              <a:rPr lang="el-GR" sz="6600" b="1" dirty="0">
                <a:solidFill>
                  <a:schemeClr val="bg1"/>
                </a:solidFill>
              </a:rPr>
              <a:t>: </a:t>
            </a:r>
            <a:r>
              <a:rPr lang="el-GR" sz="6600" b="1" dirty="0" err="1">
                <a:solidFill>
                  <a:schemeClr val="bg1"/>
                </a:solidFill>
              </a:rPr>
              <a:t>Τσιακκαρής</a:t>
            </a:r>
            <a:r>
              <a:rPr lang="el-GR" sz="6600" b="1" dirty="0">
                <a:solidFill>
                  <a:schemeClr val="bg1"/>
                </a:solidFill>
              </a:rPr>
              <a:t> Χριστόφορος, Β3</a:t>
            </a:r>
          </a:p>
          <a:p>
            <a:r>
              <a:rPr lang="el-GR" sz="6600" b="1" dirty="0">
                <a:solidFill>
                  <a:schemeClr val="bg1"/>
                </a:solidFill>
              </a:rPr>
              <a:t>                    Τρύφωνος Παναγιώτα, Β3</a:t>
            </a:r>
          </a:p>
          <a:p>
            <a:r>
              <a:rPr lang="el-GR" sz="6600" b="1" u="sng" dirty="0">
                <a:solidFill>
                  <a:schemeClr val="bg1"/>
                </a:solidFill>
              </a:rPr>
              <a:t>Υπεύθυνη Καθηγήτρια</a:t>
            </a:r>
            <a:r>
              <a:rPr lang="el-GR" sz="6600" b="1" dirty="0">
                <a:solidFill>
                  <a:schemeClr val="bg1"/>
                </a:solidFill>
              </a:rPr>
              <a:t>: </a:t>
            </a:r>
            <a:r>
              <a:rPr lang="el-GR" sz="6600" b="1" dirty="0" err="1">
                <a:solidFill>
                  <a:schemeClr val="bg1"/>
                </a:solidFill>
              </a:rPr>
              <a:t>Γιαννακού</a:t>
            </a:r>
            <a:r>
              <a:rPr lang="el-GR" sz="6600" b="1" dirty="0">
                <a:solidFill>
                  <a:schemeClr val="bg1"/>
                </a:solidFill>
              </a:rPr>
              <a:t> Μαρία</a:t>
            </a:r>
            <a:endParaRPr lang="en-GB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7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144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Antonis Antoniou</dc:creator>
  <cp:lastModifiedBy>User</cp:lastModifiedBy>
  <cp:revision>10</cp:revision>
  <dcterms:created xsi:type="dcterms:W3CDTF">2018-11-11T17:21:32Z</dcterms:created>
  <dcterms:modified xsi:type="dcterms:W3CDTF">2019-03-05T16:43:21Z</dcterms:modified>
</cp:coreProperties>
</file>