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8711525" cy="39593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09A"/>
    <a:srgbClr val="FC6ACB"/>
    <a:srgbClr val="CC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33" d="100"/>
          <a:sy n="33" d="100"/>
        </p:scale>
        <p:origin x="-782" y="2069"/>
      </p:cViewPr>
      <p:guideLst>
        <p:guide orient="horz" pos="12470"/>
        <p:guide pos="904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3365" y="6479828"/>
            <a:ext cx="24404796" cy="13784521"/>
          </a:xfrm>
        </p:spPr>
        <p:txBody>
          <a:bodyPr anchor="b"/>
          <a:lstStyle>
            <a:lvl1pPr algn="ctr">
              <a:defRPr sz="18839"/>
            </a:lvl1pPr>
          </a:lstStyle>
          <a:p>
            <a:r>
              <a:rPr lang="en-US"/>
              <a:t>Click to edit Master title style</a:t>
            </a:r>
            <a:endParaRPr lang="en-US" dirty="0"/>
          </a:p>
        </p:txBody>
      </p:sp>
      <p:sp>
        <p:nvSpPr>
          <p:cNvPr id="3" name="Subtitle 2"/>
          <p:cNvSpPr>
            <a:spLocks noGrp="1"/>
          </p:cNvSpPr>
          <p:nvPr>
            <p:ph type="subTitle" idx="1"/>
          </p:nvPr>
        </p:nvSpPr>
        <p:spPr>
          <a:xfrm>
            <a:off x="3588941" y="20795933"/>
            <a:ext cx="21533644" cy="9559343"/>
          </a:xfrm>
        </p:spPr>
        <p:txBody>
          <a:bodyPr/>
          <a:lstStyle>
            <a:lvl1pPr marL="0" indent="0" algn="ctr">
              <a:buNone/>
              <a:defRPr sz="7536"/>
            </a:lvl1pPr>
            <a:lvl2pPr marL="1435562" indent="0" algn="ctr">
              <a:buNone/>
              <a:defRPr sz="6280"/>
            </a:lvl2pPr>
            <a:lvl3pPr marL="2871125" indent="0" algn="ctr">
              <a:buNone/>
              <a:defRPr sz="5652"/>
            </a:lvl3pPr>
            <a:lvl4pPr marL="4306687" indent="0" algn="ctr">
              <a:buNone/>
              <a:defRPr sz="5024"/>
            </a:lvl4pPr>
            <a:lvl5pPr marL="5742249" indent="0" algn="ctr">
              <a:buNone/>
              <a:defRPr sz="5024"/>
            </a:lvl5pPr>
            <a:lvl6pPr marL="7177811" indent="0" algn="ctr">
              <a:buNone/>
              <a:defRPr sz="5024"/>
            </a:lvl6pPr>
            <a:lvl7pPr marL="8613374" indent="0" algn="ctr">
              <a:buNone/>
              <a:defRPr sz="5024"/>
            </a:lvl7pPr>
            <a:lvl8pPr marL="10048936" indent="0" algn="ctr">
              <a:buNone/>
              <a:defRPr sz="5024"/>
            </a:lvl8pPr>
            <a:lvl9pPr marL="11484498" indent="0" algn="ctr">
              <a:buNone/>
              <a:defRPr sz="502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449CB-78B1-4D2D-AAC9-596BECF680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95932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449CB-78B1-4D2D-AAC9-596BECF680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20795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546686" y="2108005"/>
            <a:ext cx="6190923" cy="335539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73919" y="2108005"/>
            <a:ext cx="18213874" cy="33553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449CB-78B1-4D2D-AAC9-596BECF680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52026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449CB-78B1-4D2D-AAC9-596BECF680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69649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8965" y="9870975"/>
            <a:ext cx="24763690" cy="16469934"/>
          </a:xfrm>
        </p:spPr>
        <p:txBody>
          <a:bodyPr anchor="b"/>
          <a:lstStyle>
            <a:lvl1pPr>
              <a:defRPr sz="18839"/>
            </a:lvl1pPr>
          </a:lstStyle>
          <a:p>
            <a:r>
              <a:rPr lang="en-US"/>
              <a:t>Click to edit Master title style</a:t>
            </a:r>
            <a:endParaRPr lang="en-US" dirty="0"/>
          </a:p>
        </p:txBody>
      </p:sp>
      <p:sp>
        <p:nvSpPr>
          <p:cNvPr id="3" name="Text Placeholder 2"/>
          <p:cNvSpPr>
            <a:spLocks noGrp="1"/>
          </p:cNvSpPr>
          <p:nvPr>
            <p:ph type="body" idx="1"/>
          </p:nvPr>
        </p:nvSpPr>
        <p:spPr>
          <a:xfrm>
            <a:off x="1958965" y="26496721"/>
            <a:ext cx="24763690" cy="8661149"/>
          </a:xfrm>
        </p:spPr>
        <p:txBody>
          <a:bodyPr/>
          <a:lstStyle>
            <a:lvl1pPr marL="0" indent="0">
              <a:buNone/>
              <a:defRPr sz="7536">
                <a:solidFill>
                  <a:schemeClr val="tx1"/>
                </a:solidFill>
              </a:defRPr>
            </a:lvl1pPr>
            <a:lvl2pPr marL="1435562" indent="0">
              <a:buNone/>
              <a:defRPr sz="6280">
                <a:solidFill>
                  <a:schemeClr val="tx1">
                    <a:tint val="75000"/>
                  </a:schemeClr>
                </a:solidFill>
              </a:defRPr>
            </a:lvl2pPr>
            <a:lvl3pPr marL="2871125" indent="0">
              <a:buNone/>
              <a:defRPr sz="5652">
                <a:solidFill>
                  <a:schemeClr val="tx1">
                    <a:tint val="75000"/>
                  </a:schemeClr>
                </a:solidFill>
              </a:defRPr>
            </a:lvl3pPr>
            <a:lvl4pPr marL="4306687" indent="0">
              <a:buNone/>
              <a:defRPr sz="5024">
                <a:solidFill>
                  <a:schemeClr val="tx1">
                    <a:tint val="75000"/>
                  </a:schemeClr>
                </a:solidFill>
              </a:defRPr>
            </a:lvl4pPr>
            <a:lvl5pPr marL="5742249" indent="0">
              <a:buNone/>
              <a:defRPr sz="5024">
                <a:solidFill>
                  <a:schemeClr val="tx1">
                    <a:tint val="75000"/>
                  </a:schemeClr>
                </a:solidFill>
              </a:defRPr>
            </a:lvl5pPr>
            <a:lvl6pPr marL="7177811" indent="0">
              <a:buNone/>
              <a:defRPr sz="5024">
                <a:solidFill>
                  <a:schemeClr val="tx1">
                    <a:tint val="75000"/>
                  </a:schemeClr>
                </a:solidFill>
              </a:defRPr>
            </a:lvl6pPr>
            <a:lvl7pPr marL="8613374" indent="0">
              <a:buNone/>
              <a:defRPr sz="5024">
                <a:solidFill>
                  <a:schemeClr val="tx1">
                    <a:tint val="75000"/>
                  </a:schemeClr>
                </a:solidFill>
              </a:defRPr>
            </a:lvl7pPr>
            <a:lvl8pPr marL="10048936" indent="0">
              <a:buNone/>
              <a:defRPr sz="5024">
                <a:solidFill>
                  <a:schemeClr val="tx1">
                    <a:tint val="75000"/>
                  </a:schemeClr>
                </a:solidFill>
              </a:defRPr>
            </a:lvl8pPr>
            <a:lvl9pPr marL="11484498" indent="0">
              <a:buNone/>
              <a:defRPr sz="502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449CB-78B1-4D2D-AAC9-596BECF680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3124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73917" y="10540027"/>
            <a:ext cx="12202398" cy="25121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35210" y="10540027"/>
            <a:ext cx="12202398" cy="25121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449CB-78B1-4D2D-AAC9-596BECF680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67111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7657" y="2108014"/>
            <a:ext cx="24763690" cy="76529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77660" y="9705992"/>
            <a:ext cx="12146319" cy="4756757"/>
          </a:xfrm>
        </p:spPr>
        <p:txBody>
          <a:bodyPr anchor="b"/>
          <a:lstStyle>
            <a:lvl1pPr marL="0" indent="0">
              <a:buNone/>
              <a:defRPr sz="7536" b="1"/>
            </a:lvl1pPr>
            <a:lvl2pPr marL="1435562" indent="0">
              <a:buNone/>
              <a:defRPr sz="6280" b="1"/>
            </a:lvl2pPr>
            <a:lvl3pPr marL="2871125" indent="0">
              <a:buNone/>
              <a:defRPr sz="5652" b="1"/>
            </a:lvl3pPr>
            <a:lvl4pPr marL="4306687" indent="0">
              <a:buNone/>
              <a:defRPr sz="5024" b="1"/>
            </a:lvl4pPr>
            <a:lvl5pPr marL="5742249" indent="0">
              <a:buNone/>
              <a:defRPr sz="5024" b="1"/>
            </a:lvl5pPr>
            <a:lvl6pPr marL="7177811" indent="0">
              <a:buNone/>
              <a:defRPr sz="5024" b="1"/>
            </a:lvl6pPr>
            <a:lvl7pPr marL="8613374" indent="0">
              <a:buNone/>
              <a:defRPr sz="5024" b="1"/>
            </a:lvl7pPr>
            <a:lvl8pPr marL="10048936" indent="0">
              <a:buNone/>
              <a:defRPr sz="5024" b="1"/>
            </a:lvl8pPr>
            <a:lvl9pPr marL="11484498" indent="0">
              <a:buNone/>
              <a:defRPr sz="5024" b="1"/>
            </a:lvl9pPr>
          </a:lstStyle>
          <a:p>
            <a:pPr lvl="0"/>
            <a:r>
              <a:rPr lang="en-US"/>
              <a:t>Click to edit Master text styles</a:t>
            </a:r>
          </a:p>
        </p:txBody>
      </p:sp>
      <p:sp>
        <p:nvSpPr>
          <p:cNvPr id="4" name="Content Placeholder 3"/>
          <p:cNvSpPr>
            <a:spLocks noGrp="1"/>
          </p:cNvSpPr>
          <p:nvPr>
            <p:ph sz="half" idx="2"/>
          </p:nvPr>
        </p:nvSpPr>
        <p:spPr>
          <a:xfrm>
            <a:off x="1977660" y="14462749"/>
            <a:ext cx="12146319" cy="21272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35211" y="9705992"/>
            <a:ext cx="12206138" cy="4756757"/>
          </a:xfrm>
        </p:spPr>
        <p:txBody>
          <a:bodyPr anchor="b"/>
          <a:lstStyle>
            <a:lvl1pPr marL="0" indent="0">
              <a:buNone/>
              <a:defRPr sz="7536" b="1"/>
            </a:lvl1pPr>
            <a:lvl2pPr marL="1435562" indent="0">
              <a:buNone/>
              <a:defRPr sz="6280" b="1"/>
            </a:lvl2pPr>
            <a:lvl3pPr marL="2871125" indent="0">
              <a:buNone/>
              <a:defRPr sz="5652" b="1"/>
            </a:lvl3pPr>
            <a:lvl4pPr marL="4306687" indent="0">
              <a:buNone/>
              <a:defRPr sz="5024" b="1"/>
            </a:lvl4pPr>
            <a:lvl5pPr marL="5742249" indent="0">
              <a:buNone/>
              <a:defRPr sz="5024" b="1"/>
            </a:lvl5pPr>
            <a:lvl6pPr marL="7177811" indent="0">
              <a:buNone/>
              <a:defRPr sz="5024" b="1"/>
            </a:lvl6pPr>
            <a:lvl7pPr marL="8613374" indent="0">
              <a:buNone/>
              <a:defRPr sz="5024" b="1"/>
            </a:lvl7pPr>
            <a:lvl8pPr marL="10048936" indent="0">
              <a:buNone/>
              <a:defRPr sz="5024" b="1"/>
            </a:lvl8pPr>
            <a:lvl9pPr marL="11484498" indent="0">
              <a:buNone/>
              <a:defRPr sz="5024" b="1"/>
            </a:lvl9pPr>
          </a:lstStyle>
          <a:p>
            <a:pPr lvl="0"/>
            <a:r>
              <a:rPr lang="en-US"/>
              <a:t>Click to edit Master text styles</a:t>
            </a:r>
          </a:p>
        </p:txBody>
      </p:sp>
      <p:sp>
        <p:nvSpPr>
          <p:cNvPr id="6" name="Content Placeholder 5"/>
          <p:cNvSpPr>
            <a:spLocks noGrp="1"/>
          </p:cNvSpPr>
          <p:nvPr>
            <p:ph sz="quarter" idx="4"/>
          </p:nvPr>
        </p:nvSpPr>
        <p:spPr>
          <a:xfrm>
            <a:off x="14535211" y="14462749"/>
            <a:ext cx="12206138" cy="21272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449CB-78B1-4D2D-AAC9-596BECF6809B}"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152031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449CB-78B1-4D2D-AAC9-596BECF6809B}"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354686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449CB-78B1-4D2D-AAC9-596BECF6809B}"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33823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7657" y="2639589"/>
            <a:ext cx="9260214" cy="9238562"/>
          </a:xfrm>
        </p:spPr>
        <p:txBody>
          <a:bodyPr anchor="b"/>
          <a:lstStyle>
            <a:lvl1pPr>
              <a:defRPr sz="10048"/>
            </a:lvl1pPr>
          </a:lstStyle>
          <a:p>
            <a:r>
              <a:rPr lang="en-US"/>
              <a:t>Click to edit Master title style</a:t>
            </a:r>
            <a:endParaRPr lang="en-US" dirty="0"/>
          </a:p>
        </p:txBody>
      </p:sp>
      <p:sp>
        <p:nvSpPr>
          <p:cNvPr id="3" name="Content Placeholder 2"/>
          <p:cNvSpPr>
            <a:spLocks noGrp="1"/>
          </p:cNvSpPr>
          <p:nvPr>
            <p:ph idx="1"/>
          </p:nvPr>
        </p:nvSpPr>
        <p:spPr>
          <a:xfrm>
            <a:off x="12206138" y="5700788"/>
            <a:ext cx="14535210" cy="28137288"/>
          </a:xfrm>
        </p:spPr>
        <p:txBody>
          <a:bodyPr/>
          <a:lstStyle>
            <a:lvl1pPr>
              <a:defRPr sz="10048"/>
            </a:lvl1pPr>
            <a:lvl2pPr>
              <a:defRPr sz="8792"/>
            </a:lvl2pPr>
            <a:lvl3pPr>
              <a:defRPr sz="7536"/>
            </a:lvl3pPr>
            <a:lvl4pPr>
              <a:defRPr sz="6280"/>
            </a:lvl4pPr>
            <a:lvl5pPr>
              <a:defRPr sz="6280"/>
            </a:lvl5pPr>
            <a:lvl6pPr>
              <a:defRPr sz="6280"/>
            </a:lvl6pPr>
            <a:lvl7pPr>
              <a:defRPr sz="6280"/>
            </a:lvl7pPr>
            <a:lvl8pPr>
              <a:defRPr sz="6280"/>
            </a:lvl8pPr>
            <a:lvl9pPr>
              <a:defRPr sz="6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7657" y="11878151"/>
            <a:ext cx="9260214" cy="22005745"/>
          </a:xfrm>
        </p:spPr>
        <p:txBody>
          <a:bodyPr/>
          <a:lstStyle>
            <a:lvl1pPr marL="0" indent="0">
              <a:buNone/>
              <a:defRPr sz="5024"/>
            </a:lvl1pPr>
            <a:lvl2pPr marL="1435562" indent="0">
              <a:buNone/>
              <a:defRPr sz="4396"/>
            </a:lvl2pPr>
            <a:lvl3pPr marL="2871125" indent="0">
              <a:buNone/>
              <a:defRPr sz="3768"/>
            </a:lvl3pPr>
            <a:lvl4pPr marL="4306687" indent="0">
              <a:buNone/>
              <a:defRPr sz="3140"/>
            </a:lvl4pPr>
            <a:lvl5pPr marL="5742249" indent="0">
              <a:buNone/>
              <a:defRPr sz="3140"/>
            </a:lvl5pPr>
            <a:lvl6pPr marL="7177811" indent="0">
              <a:buNone/>
              <a:defRPr sz="3140"/>
            </a:lvl6pPr>
            <a:lvl7pPr marL="8613374" indent="0">
              <a:buNone/>
              <a:defRPr sz="3140"/>
            </a:lvl7pPr>
            <a:lvl8pPr marL="10048936" indent="0">
              <a:buNone/>
              <a:defRPr sz="3140"/>
            </a:lvl8pPr>
            <a:lvl9pPr marL="11484498" indent="0">
              <a:buNone/>
              <a:defRPr sz="3140"/>
            </a:lvl9pPr>
          </a:lstStyle>
          <a:p>
            <a:pPr lvl="0"/>
            <a:r>
              <a:rPr lang="en-US"/>
              <a:t>Click to edit Master text styles</a:t>
            </a:r>
          </a:p>
        </p:txBody>
      </p:sp>
      <p:sp>
        <p:nvSpPr>
          <p:cNvPr id="5" name="Date Placeholder 4"/>
          <p:cNvSpPr>
            <a:spLocks noGrp="1"/>
          </p:cNvSpPr>
          <p:nvPr>
            <p:ph type="dt" sz="half" idx="10"/>
          </p:nvPr>
        </p:nvSpPr>
        <p:spPr/>
        <p:txBody>
          <a:bodyPr/>
          <a:lstStyle/>
          <a:p>
            <a:fld id="{8B8449CB-78B1-4D2D-AAC9-596BECF680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263781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7657" y="2639589"/>
            <a:ext cx="9260214" cy="9238562"/>
          </a:xfrm>
        </p:spPr>
        <p:txBody>
          <a:bodyPr anchor="b"/>
          <a:lstStyle>
            <a:lvl1pPr>
              <a:defRPr sz="1004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06138" y="5700788"/>
            <a:ext cx="14535210" cy="28137288"/>
          </a:xfrm>
        </p:spPr>
        <p:txBody>
          <a:bodyPr anchor="t"/>
          <a:lstStyle>
            <a:lvl1pPr marL="0" indent="0">
              <a:buNone/>
              <a:defRPr sz="10048"/>
            </a:lvl1pPr>
            <a:lvl2pPr marL="1435562" indent="0">
              <a:buNone/>
              <a:defRPr sz="8792"/>
            </a:lvl2pPr>
            <a:lvl3pPr marL="2871125" indent="0">
              <a:buNone/>
              <a:defRPr sz="7536"/>
            </a:lvl3pPr>
            <a:lvl4pPr marL="4306687" indent="0">
              <a:buNone/>
              <a:defRPr sz="6280"/>
            </a:lvl4pPr>
            <a:lvl5pPr marL="5742249" indent="0">
              <a:buNone/>
              <a:defRPr sz="6280"/>
            </a:lvl5pPr>
            <a:lvl6pPr marL="7177811" indent="0">
              <a:buNone/>
              <a:defRPr sz="6280"/>
            </a:lvl6pPr>
            <a:lvl7pPr marL="8613374" indent="0">
              <a:buNone/>
              <a:defRPr sz="6280"/>
            </a:lvl7pPr>
            <a:lvl8pPr marL="10048936" indent="0">
              <a:buNone/>
              <a:defRPr sz="6280"/>
            </a:lvl8pPr>
            <a:lvl9pPr marL="11484498" indent="0">
              <a:buNone/>
              <a:defRPr sz="6280"/>
            </a:lvl9pPr>
          </a:lstStyle>
          <a:p>
            <a:r>
              <a:rPr lang="en-US"/>
              <a:t>Click icon to add picture</a:t>
            </a:r>
            <a:endParaRPr lang="en-US" dirty="0"/>
          </a:p>
        </p:txBody>
      </p:sp>
      <p:sp>
        <p:nvSpPr>
          <p:cNvPr id="4" name="Text Placeholder 3"/>
          <p:cNvSpPr>
            <a:spLocks noGrp="1"/>
          </p:cNvSpPr>
          <p:nvPr>
            <p:ph type="body" sz="half" idx="2"/>
          </p:nvPr>
        </p:nvSpPr>
        <p:spPr>
          <a:xfrm>
            <a:off x="1977657" y="11878151"/>
            <a:ext cx="9260214" cy="22005745"/>
          </a:xfrm>
        </p:spPr>
        <p:txBody>
          <a:bodyPr/>
          <a:lstStyle>
            <a:lvl1pPr marL="0" indent="0">
              <a:buNone/>
              <a:defRPr sz="5024"/>
            </a:lvl1pPr>
            <a:lvl2pPr marL="1435562" indent="0">
              <a:buNone/>
              <a:defRPr sz="4396"/>
            </a:lvl2pPr>
            <a:lvl3pPr marL="2871125" indent="0">
              <a:buNone/>
              <a:defRPr sz="3768"/>
            </a:lvl3pPr>
            <a:lvl4pPr marL="4306687" indent="0">
              <a:buNone/>
              <a:defRPr sz="3140"/>
            </a:lvl4pPr>
            <a:lvl5pPr marL="5742249" indent="0">
              <a:buNone/>
              <a:defRPr sz="3140"/>
            </a:lvl5pPr>
            <a:lvl6pPr marL="7177811" indent="0">
              <a:buNone/>
              <a:defRPr sz="3140"/>
            </a:lvl6pPr>
            <a:lvl7pPr marL="8613374" indent="0">
              <a:buNone/>
              <a:defRPr sz="3140"/>
            </a:lvl7pPr>
            <a:lvl8pPr marL="10048936" indent="0">
              <a:buNone/>
              <a:defRPr sz="3140"/>
            </a:lvl8pPr>
            <a:lvl9pPr marL="11484498" indent="0">
              <a:buNone/>
              <a:defRPr sz="3140"/>
            </a:lvl9pPr>
          </a:lstStyle>
          <a:p>
            <a:pPr lvl="0"/>
            <a:r>
              <a:rPr lang="en-US"/>
              <a:t>Click to edit Master text styles</a:t>
            </a:r>
          </a:p>
        </p:txBody>
      </p:sp>
      <p:sp>
        <p:nvSpPr>
          <p:cNvPr id="5" name="Date Placeholder 4"/>
          <p:cNvSpPr>
            <a:spLocks noGrp="1"/>
          </p:cNvSpPr>
          <p:nvPr>
            <p:ph type="dt" sz="half" idx="10"/>
          </p:nvPr>
        </p:nvSpPr>
        <p:spPr/>
        <p:txBody>
          <a:bodyPr/>
          <a:lstStyle/>
          <a:p>
            <a:fld id="{8B8449CB-78B1-4D2D-AAC9-596BECF680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C9F66-B458-4121-8FD3-D3FE66520397}" type="slidenum">
              <a:rPr lang="en-US" smtClean="0"/>
              <a:t>‹#›</a:t>
            </a:fld>
            <a:endParaRPr lang="en-US"/>
          </a:p>
        </p:txBody>
      </p:sp>
    </p:spTree>
    <p:extLst>
      <p:ext uri="{BB962C8B-B14F-4D97-AF65-F5344CB8AC3E}">
        <p14:creationId xmlns:p14="http://schemas.microsoft.com/office/powerpoint/2010/main" val="46830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3918" y="2108014"/>
            <a:ext cx="24763690" cy="7652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73918" y="10540027"/>
            <a:ext cx="24763690" cy="2512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73917" y="36697631"/>
            <a:ext cx="6460093" cy="2108005"/>
          </a:xfrm>
          <a:prstGeom prst="rect">
            <a:avLst/>
          </a:prstGeom>
        </p:spPr>
        <p:txBody>
          <a:bodyPr vert="horz" lIns="91440" tIns="45720" rIns="91440" bIns="45720" rtlCol="0" anchor="ctr"/>
          <a:lstStyle>
            <a:lvl1pPr algn="l">
              <a:defRPr sz="3768">
                <a:solidFill>
                  <a:schemeClr val="tx1">
                    <a:tint val="75000"/>
                  </a:schemeClr>
                </a:solidFill>
              </a:defRPr>
            </a:lvl1pPr>
          </a:lstStyle>
          <a:p>
            <a:fld id="{8B8449CB-78B1-4D2D-AAC9-596BECF6809B}" type="datetimeFigureOut">
              <a:rPr lang="en-US" smtClean="0"/>
              <a:t>3/8/2019</a:t>
            </a:fld>
            <a:endParaRPr lang="en-US"/>
          </a:p>
        </p:txBody>
      </p:sp>
      <p:sp>
        <p:nvSpPr>
          <p:cNvPr id="5" name="Footer Placeholder 4"/>
          <p:cNvSpPr>
            <a:spLocks noGrp="1"/>
          </p:cNvSpPr>
          <p:nvPr>
            <p:ph type="ftr" sz="quarter" idx="3"/>
          </p:nvPr>
        </p:nvSpPr>
        <p:spPr>
          <a:xfrm>
            <a:off x="9510693" y="36697631"/>
            <a:ext cx="9690140" cy="2108005"/>
          </a:xfrm>
          <a:prstGeom prst="rect">
            <a:avLst/>
          </a:prstGeom>
        </p:spPr>
        <p:txBody>
          <a:bodyPr vert="horz" lIns="91440" tIns="45720" rIns="91440" bIns="45720" rtlCol="0" anchor="ctr"/>
          <a:lstStyle>
            <a:lvl1pPr algn="ctr">
              <a:defRPr sz="376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277515" y="36697631"/>
            <a:ext cx="6460093" cy="2108005"/>
          </a:xfrm>
          <a:prstGeom prst="rect">
            <a:avLst/>
          </a:prstGeom>
        </p:spPr>
        <p:txBody>
          <a:bodyPr vert="horz" lIns="91440" tIns="45720" rIns="91440" bIns="45720" rtlCol="0" anchor="ctr"/>
          <a:lstStyle>
            <a:lvl1pPr algn="r">
              <a:defRPr sz="3768">
                <a:solidFill>
                  <a:schemeClr val="tx1">
                    <a:tint val="75000"/>
                  </a:schemeClr>
                </a:solidFill>
              </a:defRPr>
            </a:lvl1pPr>
          </a:lstStyle>
          <a:p>
            <a:fld id="{DABC9F66-B458-4121-8FD3-D3FE66520397}" type="slidenum">
              <a:rPr lang="en-US" smtClean="0"/>
              <a:t>‹#›</a:t>
            </a:fld>
            <a:endParaRPr lang="en-US"/>
          </a:p>
        </p:txBody>
      </p:sp>
    </p:spTree>
    <p:extLst>
      <p:ext uri="{BB962C8B-B14F-4D97-AF65-F5344CB8AC3E}">
        <p14:creationId xmlns:p14="http://schemas.microsoft.com/office/powerpoint/2010/main" val="1451939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71125" rtl="0" eaLnBrk="1" latinLnBrk="0" hangingPunct="1">
        <a:lnSpc>
          <a:spcPct val="90000"/>
        </a:lnSpc>
        <a:spcBef>
          <a:spcPct val="0"/>
        </a:spcBef>
        <a:buNone/>
        <a:defRPr sz="13816" kern="1200">
          <a:solidFill>
            <a:schemeClr val="tx1"/>
          </a:solidFill>
          <a:latin typeface="+mj-lt"/>
          <a:ea typeface="+mj-ea"/>
          <a:cs typeface="+mj-cs"/>
        </a:defRPr>
      </a:lvl1pPr>
    </p:titleStyle>
    <p:bodyStyle>
      <a:lvl1pPr marL="717781" indent="-717781" algn="l" defTabSz="2871125" rtl="0" eaLnBrk="1" latinLnBrk="0" hangingPunct="1">
        <a:lnSpc>
          <a:spcPct val="90000"/>
        </a:lnSpc>
        <a:spcBef>
          <a:spcPts val="3140"/>
        </a:spcBef>
        <a:buFont typeface="Arial" panose="020B0604020202020204" pitchFamily="34" charset="0"/>
        <a:buChar char="•"/>
        <a:defRPr sz="8792" kern="1200">
          <a:solidFill>
            <a:schemeClr val="tx1"/>
          </a:solidFill>
          <a:latin typeface="+mn-lt"/>
          <a:ea typeface="+mn-ea"/>
          <a:cs typeface="+mn-cs"/>
        </a:defRPr>
      </a:lvl1pPr>
      <a:lvl2pPr marL="2153343" indent="-717781" algn="l" defTabSz="2871125" rtl="0" eaLnBrk="1" latinLnBrk="0" hangingPunct="1">
        <a:lnSpc>
          <a:spcPct val="90000"/>
        </a:lnSpc>
        <a:spcBef>
          <a:spcPts val="1570"/>
        </a:spcBef>
        <a:buFont typeface="Arial" panose="020B0604020202020204" pitchFamily="34" charset="0"/>
        <a:buChar char="•"/>
        <a:defRPr sz="7536" kern="1200">
          <a:solidFill>
            <a:schemeClr val="tx1"/>
          </a:solidFill>
          <a:latin typeface="+mn-lt"/>
          <a:ea typeface="+mn-ea"/>
          <a:cs typeface="+mn-cs"/>
        </a:defRPr>
      </a:lvl2pPr>
      <a:lvl3pPr marL="3588906" indent="-717781" algn="l" defTabSz="2871125" rtl="0" eaLnBrk="1" latinLnBrk="0" hangingPunct="1">
        <a:lnSpc>
          <a:spcPct val="90000"/>
        </a:lnSpc>
        <a:spcBef>
          <a:spcPts val="1570"/>
        </a:spcBef>
        <a:buFont typeface="Arial" panose="020B0604020202020204" pitchFamily="34" charset="0"/>
        <a:buChar char="•"/>
        <a:defRPr sz="6280" kern="1200">
          <a:solidFill>
            <a:schemeClr val="tx1"/>
          </a:solidFill>
          <a:latin typeface="+mn-lt"/>
          <a:ea typeface="+mn-ea"/>
          <a:cs typeface="+mn-cs"/>
        </a:defRPr>
      </a:lvl3pPr>
      <a:lvl4pPr marL="5024468"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4pPr>
      <a:lvl5pPr marL="6460030"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5pPr>
      <a:lvl6pPr marL="7895593"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6pPr>
      <a:lvl7pPr marL="9331155"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7pPr>
      <a:lvl8pPr marL="10766717"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8pPr>
      <a:lvl9pPr marL="12202279" indent="-717781" algn="l" defTabSz="2871125" rtl="0" eaLnBrk="1" latinLnBrk="0" hangingPunct="1">
        <a:lnSpc>
          <a:spcPct val="90000"/>
        </a:lnSpc>
        <a:spcBef>
          <a:spcPts val="1570"/>
        </a:spcBef>
        <a:buFont typeface="Arial" panose="020B0604020202020204" pitchFamily="34" charset="0"/>
        <a:buChar char="•"/>
        <a:defRPr sz="5652" kern="1200">
          <a:solidFill>
            <a:schemeClr val="tx1"/>
          </a:solidFill>
          <a:latin typeface="+mn-lt"/>
          <a:ea typeface="+mn-ea"/>
          <a:cs typeface="+mn-cs"/>
        </a:defRPr>
      </a:lvl9pPr>
    </p:bodyStyle>
    <p:otherStyle>
      <a:defPPr>
        <a:defRPr lang="en-US"/>
      </a:defPPr>
      <a:lvl1pPr marL="0" algn="l" defTabSz="2871125" rtl="0" eaLnBrk="1" latinLnBrk="0" hangingPunct="1">
        <a:defRPr sz="5652" kern="1200">
          <a:solidFill>
            <a:schemeClr val="tx1"/>
          </a:solidFill>
          <a:latin typeface="+mn-lt"/>
          <a:ea typeface="+mn-ea"/>
          <a:cs typeface="+mn-cs"/>
        </a:defRPr>
      </a:lvl1pPr>
      <a:lvl2pPr marL="1435562" algn="l" defTabSz="2871125" rtl="0" eaLnBrk="1" latinLnBrk="0" hangingPunct="1">
        <a:defRPr sz="5652" kern="1200">
          <a:solidFill>
            <a:schemeClr val="tx1"/>
          </a:solidFill>
          <a:latin typeface="+mn-lt"/>
          <a:ea typeface="+mn-ea"/>
          <a:cs typeface="+mn-cs"/>
        </a:defRPr>
      </a:lvl2pPr>
      <a:lvl3pPr marL="2871125" algn="l" defTabSz="2871125" rtl="0" eaLnBrk="1" latinLnBrk="0" hangingPunct="1">
        <a:defRPr sz="5652" kern="1200">
          <a:solidFill>
            <a:schemeClr val="tx1"/>
          </a:solidFill>
          <a:latin typeface="+mn-lt"/>
          <a:ea typeface="+mn-ea"/>
          <a:cs typeface="+mn-cs"/>
        </a:defRPr>
      </a:lvl3pPr>
      <a:lvl4pPr marL="4306687" algn="l" defTabSz="2871125" rtl="0" eaLnBrk="1" latinLnBrk="0" hangingPunct="1">
        <a:defRPr sz="5652" kern="1200">
          <a:solidFill>
            <a:schemeClr val="tx1"/>
          </a:solidFill>
          <a:latin typeface="+mn-lt"/>
          <a:ea typeface="+mn-ea"/>
          <a:cs typeface="+mn-cs"/>
        </a:defRPr>
      </a:lvl4pPr>
      <a:lvl5pPr marL="5742249" algn="l" defTabSz="2871125" rtl="0" eaLnBrk="1" latinLnBrk="0" hangingPunct="1">
        <a:defRPr sz="5652" kern="1200">
          <a:solidFill>
            <a:schemeClr val="tx1"/>
          </a:solidFill>
          <a:latin typeface="+mn-lt"/>
          <a:ea typeface="+mn-ea"/>
          <a:cs typeface="+mn-cs"/>
        </a:defRPr>
      </a:lvl5pPr>
      <a:lvl6pPr marL="7177811" algn="l" defTabSz="2871125" rtl="0" eaLnBrk="1" latinLnBrk="0" hangingPunct="1">
        <a:defRPr sz="5652" kern="1200">
          <a:solidFill>
            <a:schemeClr val="tx1"/>
          </a:solidFill>
          <a:latin typeface="+mn-lt"/>
          <a:ea typeface="+mn-ea"/>
          <a:cs typeface="+mn-cs"/>
        </a:defRPr>
      </a:lvl6pPr>
      <a:lvl7pPr marL="8613374" algn="l" defTabSz="2871125" rtl="0" eaLnBrk="1" latinLnBrk="0" hangingPunct="1">
        <a:defRPr sz="5652" kern="1200">
          <a:solidFill>
            <a:schemeClr val="tx1"/>
          </a:solidFill>
          <a:latin typeface="+mn-lt"/>
          <a:ea typeface="+mn-ea"/>
          <a:cs typeface="+mn-cs"/>
        </a:defRPr>
      </a:lvl7pPr>
      <a:lvl8pPr marL="10048936" algn="l" defTabSz="2871125" rtl="0" eaLnBrk="1" latinLnBrk="0" hangingPunct="1">
        <a:defRPr sz="5652" kern="1200">
          <a:solidFill>
            <a:schemeClr val="tx1"/>
          </a:solidFill>
          <a:latin typeface="+mn-lt"/>
          <a:ea typeface="+mn-ea"/>
          <a:cs typeface="+mn-cs"/>
        </a:defRPr>
      </a:lvl8pPr>
      <a:lvl9pPr marL="11484498" algn="l" defTabSz="2871125" rtl="0" eaLnBrk="1" latinLnBrk="0" hangingPunct="1">
        <a:defRPr sz="56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enimerosi.wordpress.com/2017/06/09/%CE%BF%CE%B9%CE%BA%CE%BF%CE%BB%CE%BF%CE%B3%CE%B9%CE%BA%CE%AC-%CE%B5%CE%BD%CF%84%CE%BF%CE%BC%CE%BF%CE%BA%CF%84%CF%8C%CE%BD%CE%B1-%CE%BA%CE%B1%CE%B9-%CE%BC%CF%85%CE%BA%CE%B7%CF%84%CE%BF%CE%BA%CF%84/"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hyperlink" Target="https://www.protothema.gr/environment/article/519195/greenpeace-katargiste-ti-hrisi-ton-sunthetikon-himikon-futofarmakon/" TargetMode="External"/><Relationship Id="rId12"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storyboardthat.com/storyboards/kwctacgr/--------------------------" TargetMode="External"/><Relationship Id="rId11" Type="http://schemas.openxmlformats.org/officeDocument/2006/relationships/image" Target="../media/image5.png"/><Relationship Id="rId5" Type="http://schemas.openxmlformats.org/officeDocument/2006/relationships/hyperlink" Target="https://olagiaola.wordpress.com/2012/04/16/%CE%BC%CE%AC%CF%83%CE%BA%CE%B1/" TargetMode="External"/><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3D415-71F6-48FB-990C-1634E32DFD86}"/>
              </a:ext>
            </a:extLst>
          </p:cNvPr>
          <p:cNvSpPr>
            <a:spLocks noGrp="1"/>
          </p:cNvSpPr>
          <p:nvPr>
            <p:ph type="ctrTitle"/>
          </p:nvPr>
        </p:nvSpPr>
        <p:spPr>
          <a:xfrm>
            <a:off x="-2" y="552168"/>
            <a:ext cx="28711525" cy="1784917"/>
          </a:xfrm>
        </p:spPr>
        <p:txBody>
          <a:bodyPr>
            <a:noAutofit/>
          </a:bodyPr>
          <a:lstStyle/>
          <a:p>
            <a:r>
              <a:rPr lang="el-GR" sz="10400" b="1" u="sng" dirty="0">
                <a:solidFill>
                  <a:schemeClr val="accent6">
                    <a:lumMod val="50000"/>
                  </a:schemeClr>
                </a:solidFill>
                <a:latin typeface="Arial" panose="020B0604020202020204" pitchFamily="34" charset="0"/>
                <a:cs typeface="Arial" panose="020B0604020202020204" pitchFamily="34" charset="0"/>
              </a:rPr>
              <a:t>ΦΥΤΟΦΑΡΜΑΚΑ</a:t>
            </a:r>
            <a:r>
              <a:rPr lang="el-GR" sz="10400" b="1" dirty="0">
                <a:solidFill>
                  <a:schemeClr val="accent6">
                    <a:lumMod val="50000"/>
                  </a:schemeClr>
                </a:solidFill>
                <a:latin typeface="Arial" panose="020B0604020202020204" pitchFamily="34" charset="0"/>
                <a:cs typeface="Arial" panose="020B0604020202020204" pitchFamily="34" charset="0"/>
              </a:rPr>
              <a:t>: ΧΡΗΣΗ ΚΑΙ ΚΑΤΑΧΡΗΣΗ </a:t>
            </a:r>
            <a:endParaRPr lang="en-US" sz="10400" b="1" dirty="0">
              <a:solidFill>
                <a:schemeClr val="accent6">
                  <a:lumMod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661C1D3F-110A-40F3-A19B-47E4C200821C}"/>
              </a:ext>
            </a:extLst>
          </p:cNvPr>
          <p:cNvSpPr>
            <a:spLocks noGrp="1"/>
          </p:cNvSpPr>
          <p:nvPr>
            <p:ph type="subTitle" idx="1"/>
          </p:nvPr>
        </p:nvSpPr>
        <p:spPr>
          <a:xfrm>
            <a:off x="563482" y="2883296"/>
            <a:ext cx="27310158" cy="6193147"/>
          </a:xfrm>
        </p:spPr>
        <p:txBody>
          <a:bodyPr>
            <a:noAutofit/>
          </a:bodyPr>
          <a:lstStyle/>
          <a:p>
            <a:pPr algn="just"/>
            <a:r>
              <a:rPr lang="el-GR" sz="3200" b="1" dirty="0">
                <a:solidFill>
                  <a:srgbClr val="7030A0"/>
                </a:solidFill>
                <a:latin typeface="Arial" panose="020B0604020202020204" pitchFamily="34" charset="0"/>
                <a:cs typeface="Arial" panose="020B0604020202020204" pitchFamily="34" charset="0"/>
              </a:rPr>
              <a:t>Περίληψη: </a:t>
            </a:r>
            <a:r>
              <a:rPr lang="el-GR" sz="3200" dirty="0">
                <a:latin typeface="Arial" panose="020B0604020202020204" pitchFamily="34" charset="0"/>
                <a:cs typeface="Arial" panose="020B0604020202020204" pitchFamily="34" charset="0"/>
              </a:rPr>
              <a:t>Η ορεινή Πιτσιλιά είναι από τις πιο όμορφες περιοχές του νησιού μας. Με τις ανθισμένες της μηλιές, αχλαδιές, </a:t>
            </a:r>
            <a:r>
              <a:rPr lang="el-GR" sz="3200" dirty="0" err="1">
                <a:latin typeface="Arial" panose="020B0604020202020204" pitchFamily="34" charset="0"/>
                <a:cs typeface="Arial" panose="020B0604020202020204" pitchFamily="34" charset="0"/>
              </a:rPr>
              <a:t>νεκταρινιές</a:t>
            </a:r>
            <a:r>
              <a:rPr lang="el-GR" sz="3200" dirty="0">
                <a:latin typeface="Arial" panose="020B0604020202020204" pitchFamily="34" charset="0"/>
                <a:cs typeface="Arial" panose="020B0604020202020204" pitchFamily="34" charset="0"/>
              </a:rPr>
              <a:t>, κερασιές, τριανταφυλλιές δεν έχει να ζηλέψει σε τίποτα τις υπόλοιπες περιοχές της Κύπρου. Το πλούσιο φυσικό περιβάλλον της περιοχής συνετέλεσε στο να ασχοληθεί ένα μεγάλο μέρος του πληθυσμού της περιοχής με τη γεωργία. Τα τελευταία χρόνια γίνονται γνωστά περιστατικά αλόγιστης ή λανθασμένης χρήσης φυτοφαρμάκων, η οποία προκαλεί προβλήματα στο περιβάλλον και στην υγεία του ανθρώπου. Για αυτό και εμείς αποφασίσαμε να διερευνήσουμε κατά πόσο γίνεται ορθή χρήση φυτοφαρμάκων από τους γεωργούς της περιοχής.   Κάναμε έρευνα στο διαδίκτυο και επισκεφθήκαμε το Κέντρο Γεωργικής Εκπαίδευσης στον Αγρό όπου μιλήσαμε με τον Λειτουργό Γεωργίας κ. Δημήτρη Παπανικολάου και ενημερωθήκαμε για διάφορα θέματα που αφορούν στη χρήση φυτοφαρμάκων. Μάθαμε τί είναι τα φυτοφάρμακα, σε ποιες περιπτώσεις χρησιμοποιούνται, ποια είδη χρησιμοποιούνταν στο παρελθόν και ποια χρησιμοποιούνται  σήμερα. Ρωτήσαμε αν γίνεται έλεγχος για λανθασμένη χρήση φυτοφαρμάκων ή αν υπάρχει ενημέρωση προς τους αγρότες για ορθή χρήση φυτοφαρμάκων. Ενημερωθήκαμε για τις επιπτώσεις που έχει στο περιβάλλον και στην υγεία των ανθρώπων η αλόγιστη και λανθασμένη χρήση των φυτοφαρμάκων. Τέλος, συζητήσαμε λύσεις για την μείωση των επιπτώσεων της χρήσης των φυτοφαρμάκων τόσο στην υγεία των ανθρώπων αλλά και στο ίδιο το περιβάλλον. </a:t>
            </a: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FF74DD60-2692-40E7-AECD-CA8DE78C1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5934" y="25329628"/>
            <a:ext cx="8183999" cy="6137999"/>
          </a:xfrm>
          <a:prstGeom prst="rect">
            <a:avLst/>
          </a:prstGeom>
        </p:spPr>
      </p:pic>
      <p:pic>
        <p:nvPicPr>
          <p:cNvPr id="1028" name="Picture 4" descr="https://olagiaola.files.wordpress.com/2012/04/428286_291980294195511_234486759944865_810155_985338842_n.jpg?w=604&amp;h=622">
            <a:extLst>
              <a:ext uri="{FF2B5EF4-FFF2-40B4-BE49-F238E27FC236}">
                <a16:creationId xmlns:a16="http://schemas.microsoft.com/office/drawing/2014/main" xmlns="" id="{53D32EBA-CB5F-4E53-8796-C330610C7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5825" y="8290155"/>
            <a:ext cx="6026092" cy="64870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428D0DC-421D-4278-9767-B6F29D71D582}"/>
              </a:ext>
            </a:extLst>
          </p:cNvPr>
          <p:cNvSpPr txBox="1"/>
          <p:nvPr/>
        </p:nvSpPr>
        <p:spPr>
          <a:xfrm>
            <a:off x="0" y="38510645"/>
            <a:ext cx="27145614" cy="2215991"/>
          </a:xfrm>
          <a:prstGeom prst="rect">
            <a:avLst/>
          </a:prstGeom>
          <a:noFill/>
        </p:spPr>
        <p:txBody>
          <a:bodyPr wrap="square" rtlCol="0">
            <a:spAutoFit/>
          </a:bodyPr>
          <a:lstStyle/>
          <a:p>
            <a:r>
              <a:rPr lang="el-GR" sz="1200" b="1" dirty="0">
                <a:solidFill>
                  <a:srgbClr val="FC6ACB"/>
                </a:solidFill>
                <a:latin typeface="Arial" panose="020B0604020202020204" pitchFamily="34" charset="0"/>
                <a:cs typeface="Arial" panose="020B0604020202020204" pitchFamily="34" charset="0"/>
              </a:rPr>
              <a:t>Βιβλιογραφία:</a:t>
            </a:r>
          </a:p>
          <a:p>
            <a:r>
              <a:rPr lang="en-US" sz="1200" dirty="0">
                <a:latin typeface="Arial" panose="020B0604020202020204" pitchFamily="34" charset="0"/>
                <a:cs typeface="Arial" panose="020B0604020202020204" pitchFamily="34" charset="0"/>
                <a:hlinkClick r:id="rId5"/>
              </a:rPr>
              <a:t>https://olagiaola.wordpress.com/2012/04/16/%CE%BC%CE%AC%CF%83%CE%BA%CE%B1/</a:t>
            </a:r>
            <a:endParaRPr lang="el-GR"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6"/>
              </a:rPr>
              <a:t>https://www.storyboardthat.com/storyboards/kwctacgr/--------------------------</a:t>
            </a:r>
            <a:endParaRPr lang="el-GR"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7"/>
              </a:rPr>
              <a:t>https://www.protothema.gr/environment/article/519195/greenpeace-katargiste-ti-hrisi-ton-sunthetikon-himikon-futofarmakon/</a:t>
            </a:r>
            <a:endParaRPr lang="el-GR"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8"/>
              </a:rPr>
              <a:t>https://ienimerosi.wordpress.com/2017/06/09/%CE%BF%CE%B9%CE%BA%CE%BF%CE%BB%CE%BF%CE%B3%CE%B9%CE%BA%CE%AC-%CE%B5%CE%BD%CF%84%CE%BF%CE%BC%CE%BF%CE%BA%CF%84%CF%8C%CE%BD%CE%B1-%CE%BA%CE%B1%CE%B9-%CE%BC%CF%85%CE%BA%CE%B7%CF%84%CE%BF%CE%BA%CF%84/</a:t>
            </a:r>
            <a:endParaRPr lang="el-GR" sz="1200" dirty="0">
              <a:latin typeface="Arial" panose="020B0604020202020204" pitchFamily="34" charset="0"/>
              <a:cs typeface="Arial" panose="020B0604020202020204" pitchFamily="34" charset="0"/>
            </a:endParaRPr>
          </a:p>
          <a:p>
            <a:endParaRPr lang="el-GR" sz="1200" dirty="0">
              <a:latin typeface="Arial" panose="020B0604020202020204" pitchFamily="34" charset="0"/>
              <a:cs typeface="Arial" panose="020B0604020202020204" pitchFamily="34" charset="0"/>
            </a:endParaRPr>
          </a:p>
          <a:p>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BEEB889-4110-471D-8A61-AFDEEA957432}"/>
              </a:ext>
            </a:extLst>
          </p:cNvPr>
          <p:cNvSpPr txBox="1"/>
          <p:nvPr/>
        </p:nvSpPr>
        <p:spPr>
          <a:xfrm>
            <a:off x="19485155" y="31771287"/>
            <a:ext cx="8963805" cy="7017306"/>
          </a:xfrm>
          <a:prstGeom prst="rect">
            <a:avLst/>
          </a:prstGeom>
          <a:solidFill>
            <a:schemeClr val="accent1">
              <a:lumMod val="40000"/>
              <a:lumOff val="60000"/>
            </a:schemeClr>
          </a:solidFill>
        </p:spPr>
        <p:txBody>
          <a:bodyPr wrap="square" rtlCol="0">
            <a:spAutoFit/>
          </a:bodyPr>
          <a:lstStyle/>
          <a:p>
            <a:r>
              <a:rPr lang="el-GR" sz="3200" dirty="0">
                <a:latin typeface="Arial" panose="020B0604020202020204" pitchFamily="34" charset="0"/>
                <a:cs typeface="Arial" panose="020B0604020202020204" pitchFamily="34" charset="0"/>
              </a:rPr>
              <a:t>Μαθητική Ομάδα:  </a:t>
            </a:r>
            <a:r>
              <a:rPr lang="en-US" sz="3200" dirty="0" err="1">
                <a:latin typeface="Arial" panose="020B0604020202020204" pitchFamily="34" charset="0"/>
                <a:cs typeface="Arial" panose="020B0604020202020204" pitchFamily="34" charset="0"/>
              </a:rPr>
              <a:t>Bratu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Andreea</a:t>
            </a:r>
            <a:r>
              <a:rPr lang="en-US" sz="3200" dirty="0">
                <a:latin typeface="Arial" panose="020B0604020202020204" pitchFamily="34" charset="0"/>
                <a:cs typeface="Arial" panose="020B0604020202020204" pitchFamily="34" charset="0"/>
              </a:rPr>
              <a:t> Raluca B1</a:t>
            </a:r>
          </a:p>
          <a:p>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Δημητρίου Δήμητρα Β1</a:t>
            </a:r>
          </a:p>
          <a:p>
            <a:r>
              <a:rPr lang="el-GR" sz="3200" dirty="0">
                <a:latin typeface="Arial" panose="020B0604020202020204" pitchFamily="34" charset="0"/>
                <a:cs typeface="Arial" panose="020B0604020202020204" pitchFamily="34" charset="0"/>
              </a:rPr>
              <a:t>                              </a:t>
            </a:r>
            <a:r>
              <a:rPr lang="el-GR" sz="3200" dirty="0" err="1">
                <a:latin typeface="Arial" panose="020B0604020202020204" pitchFamily="34" charset="0"/>
                <a:cs typeface="Arial" panose="020B0604020202020204" pitchFamily="34" charset="0"/>
              </a:rPr>
              <a:t>Θεοχάρους</a:t>
            </a:r>
            <a:r>
              <a:rPr lang="el-GR" sz="3200" dirty="0">
                <a:latin typeface="Arial" panose="020B0604020202020204" pitchFamily="34" charset="0"/>
                <a:cs typeface="Arial" panose="020B0604020202020204" pitchFamily="34" charset="0"/>
              </a:rPr>
              <a:t> Στέφανος Β1</a:t>
            </a:r>
          </a:p>
          <a:p>
            <a:r>
              <a:rPr lang="el-GR" sz="3200" dirty="0">
                <a:latin typeface="Arial" panose="020B0604020202020204" pitchFamily="34" charset="0"/>
                <a:cs typeface="Arial" panose="020B0604020202020204" pitchFamily="34" charset="0"/>
              </a:rPr>
              <a:t>                              Ιωάννου Δημήτρης Β1</a:t>
            </a:r>
          </a:p>
          <a:p>
            <a:r>
              <a:rPr lang="el-GR" sz="3200" dirty="0">
                <a:latin typeface="Arial" panose="020B0604020202020204" pitchFamily="34" charset="0"/>
                <a:cs typeface="Arial" panose="020B0604020202020204" pitchFamily="34" charset="0"/>
              </a:rPr>
              <a:t>                              </a:t>
            </a:r>
            <a:r>
              <a:rPr lang="el-GR" sz="3200" dirty="0" err="1">
                <a:latin typeface="Arial" panose="020B0604020202020204" pitchFamily="34" charset="0"/>
                <a:cs typeface="Arial" panose="020B0604020202020204" pitchFamily="34" charset="0"/>
              </a:rPr>
              <a:t>Κουλουντή</a:t>
            </a:r>
            <a:r>
              <a:rPr lang="el-GR" sz="3200" dirty="0">
                <a:latin typeface="Arial" panose="020B0604020202020204" pitchFamily="34" charset="0"/>
                <a:cs typeface="Arial" panose="020B0604020202020204" pitchFamily="34" charset="0"/>
              </a:rPr>
              <a:t> </a:t>
            </a:r>
            <a:r>
              <a:rPr lang="el-GR" sz="3200" dirty="0" err="1">
                <a:latin typeface="Arial" panose="020B0604020202020204" pitchFamily="34" charset="0"/>
                <a:cs typeface="Arial" panose="020B0604020202020204" pitchFamily="34" charset="0"/>
              </a:rPr>
              <a:t>Μικαέλλα</a:t>
            </a:r>
            <a:r>
              <a:rPr lang="el-GR" sz="3200" dirty="0">
                <a:latin typeface="Arial" panose="020B0604020202020204" pitchFamily="34" charset="0"/>
                <a:cs typeface="Arial" panose="020B0604020202020204" pitchFamily="34" charset="0"/>
              </a:rPr>
              <a:t> Β2</a:t>
            </a:r>
          </a:p>
          <a:p>
            <a:r>
              <a:rPr lang="el-GR" sz="3200" dirty="0">
                <a:latin typeface="Arial" panose="020B0604020202020204" pitchFamily="34" charset="0"/>
                <a:cs typeface="Arial" panose="020B0604020202020204" pitchFamily="34" charset="0"/>
              </a:rPr>
              <a:t>                              </a:t>
            </a:r>
            <a:r>
              <a:rPr lang="el-GR" sz="3200" dirty="0" err="1">
                <a:latin typeface="Arial" panose="020B0604020202020204" pitchFamily="34" charset="0"/>
                <a:cs typeface="Arial" panose="020B0604020202020204" pitchFamily="34" charset="0"/>
              </a:rPr>
              <a:t>Κουππής</a:t>
            </a:r>
            <a:r>
              <a:rPr lang="el-GR" sz="3200" dirty="0">
                <a:latin typeface="Arial" panose="020B0604020202020204" pitchFamily="34" charset="0"/>
                <a:cs typeface="Arial" panose="020B0604020202020204" pitchFamily="34" charset="0"/>
              </a:rPr>
              <a:t> Χριστόδουλος</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Β1</a:t>
            </a:r>
            <a:endParaRPr lang="en-US"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rPr>
              <a:t>Σχολική Χρονιά: 2018-2019</a:t>
            </a:r>
            <a:endParaRPr lang="en-US"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rPr>
              <a:t>Σχολείο: </a:t>
            </a:r>
            <a:r>
              <a:rPr lang="el-GR" sz="3200" dirty="0" err="1">
                <a:latin typeface="Arial" panose="020B0604020202020204" pitchFamily="34" charset="0"/>
                <a:cs typeface="Arial" panose="020B0604020202020204" pitchFamily="34" charset="0"/>
              </a:rPr>
              <a:t>Απεήτειο</a:t>
            </a:r>
            <a:r>
              <a:rPr lang="el-GR" sz="3200" dirty="0">
                <a:latin typeface="Arial" panose="020B0604020202020204" pitchFamily="34" charset="0"/>
                <a:cs typeface="Arial" panose="020B0604020202020204" pitchFamily="34" charset="0"/>
              </a:rPr>
              <a:t> Γυμνάσιο Αγρού</a:t>
            </a:r>
            <a:endParaRPr lang="en-US"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rPr>
              <a:t>Υπεύθυνοι Καθηγητές: Ιωάννα Γεωργίου</a:t>
            </a:r>
            <a:endParaRPr lang="en-US" sz="3200" dirty="0">
              <a:latin typeface="Arial" panose="020B0604020202020204" pitchFamily="34" charset="0"/>
              <a:cs typeface="Arial" panose="020B0604020202020204" pitchFamily="34" charset="0"/>
            </a:endParaRPr>
          </a:p>
          <a:p>
            <a:endParaRPr lang="en-US" sz="6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FADC5BDC-799C-4CB3-BCFC-6EF14AD5BE7A}"/>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9491166" y="8287336"/>
            <a:ext cx="8656876" cy="6492657"/>
          </a:xfrm>
          <a:prstGeom prst="rect">
            <a:avLst/>
          </a:prstGeom>
        </p:spPr>
      </p:pic>
      <p:sp>
        <p:nvSpPr>
          <p:cNvPr id="9" name="TextBox 8">
            <a:extLst>
              <a:ext uri="{FF2B5EF4-FFF2-40B4-BE49-F238E27FC236}">
                <a16:creationId xmlns:a16="http://schemas.microsoft.com/office/drawing/2014/main" xmlns="" id="{84AE9C96-414E-45C8-8935-1B592674FB60}"/>
              </a:ext>
            </a:extLst>
          </p:cNvPr>
          <p:cNvSpPr txBox="1"/>
          <p:nvPr/>
        </p:nvSpPr>
        <p:spPr>
          <a:xfrm>
            <a:off x="18996294" y="15067113"/>
            <a:ext cx="9497589" cy="8710077"/>
          </a:xfrm>
          <a:prstGeom prst="rect">
            <a:avLst/>
          </a:prstGeom>
          <a:solidFill>
            <a:srgbClr val="B3F09A"/>
          </a:solidFill>
        </p:spPr>
        <p:txBody>
          <a:bodyPr wrap="square" rtlCol="0">
            <a:spAutoFit/>
          </a:bodyPr>
          <a:lstStyle/>
          <a:p>
            <a:r>
              <a:rPr lang="el-GR" sz="3200" b="1" dirty="0">
                <a:solidFill>
                  <a:srgbClr val="7030A0"/>
                </a:solidFill>
                <a:latin typeface="Arial" panose="020B0604020202020204" pitchFamily="34" charset="0"/>
                <a:cs typeface="Arial" panose="020B0604020202020204" pitchFamily="34" charset="0"/>
              </a:rPr>
              <a:t>Συμπτώματα δηλητηρίασης από φυτοφάρμακα</a:t>
            </a:r>
            <a:r>
              <a:rPr lang="el-GR" sz="3200" dirty="0">
                <a:latin typeface="Arial" panose="020B0604020202020204" pitchFamily="34" charset="0"/>
                <a:cs typeface="Arial" panose="020B0604020202020204" pitchFamily="34" charset="0"/>
              </a:rPr>
              <a:t>: </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κούραση/αδυναμία</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ταχυκαρδία</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φουσκάλες </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πυρετός</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ζαλάδα</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άσθμα </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θολή όραση </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εμετός</a:t>
            </a:r>
          </a:p>
          <a:p>
            <a:pPr marL="457200" indent="-457200">
              <a:lnSpc>
                <a:spcPct val="150000"/>
              </a:lnSpc>
              <a:buFont typeface="Wingdings" panose="05000000000000000000" pitchFamily="2" charset="2"/>
              <a:buChar char="v"/>
            </a:pPr>
            <a:r>
              <a:rPr lang="el-GR" sz="3200">
                <a:latin typeface="Arial" panose="020B0604020202020204" pitchFamily="34" charset="0"/>
                <a:cs typeface="Arial" panose="020B0604020202020204" pitchFamily="34" charset="0"/>
              </a:rPr>
              <a:t>ναυτία </a:t>
            </a:r>
            <a:endParaRPr lang="el-GR" sz="3200"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διάφοροι καρκίνοι</a:t>
            </a:r>
          </a:p>
          <a:p>
            <a:pPr marL="457200" indent="-4572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θάνατος, κ.α.</a:t>
            </a:r>
            <a:endParaRPr lang="en-US" sz="3200" dirty="0">
              <a:latin typeface="Arial" panose="020B0604020202020204" pitchFamily="34" charset="0"/>
              <a:cs typeface="Arial" panose="020B0604020202020204" pitchFamily="34" charset="0"/>
            </a:endParaRPr>
          </a:p>
        </p:txBody>
      </p:sp>
      <p:pic>
        <p:nvPicPr>
          <p:cNvPr id="10" name="Picture 4" descr="http://sbt.blob.core.windows.net/storyboards/kwctacgr/--------------------------.png">
            <a:extLst>
              <a:ext uri="{FF2B5EF4-FFF2-40B4-BE49-F238E27FC236}">
                <a16:creationId xmlns:a16="http://schemas.microsoft.com/office/drawing/2014/main" xmlns="" id="{E64DE4E9-45E7-4062-B8FE-56823E9E5B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2277" y="28824065"/>
            <a:ext cx="13091416" cy="82439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729C89B3-633C-40F8-80F4-CFA2207EAB71}"/>
              </a:ext>
            </a:extLst>
          </p:cNvPr>
          <p:cNvSpPr txBox="1"/>
          <p:nvPr/>
        </p:nvSpPr>
        <p:spPr>
          <a:xfrm>
            <a:off x="533785" y="26823495"/>
            <a:ext cx="11109889" cy="1077218"/>
          </a:xfrm>
          <a:prstGeom prst="rect">
            <a:avLst/>
          </a:prstGeom>
          <a:solidFill>
            <a:srgbClr val="B3F09A"/>
          </a:solidFill>
        </p:spPr>
        <p:txBody>
          <a:bodyPr wrap="square" rtlCol="0">
            <a:spAutoFit/>
          </a:bodyPr>
          <a:lstStyle/>
          <a:p>
            <a:pPr algn="just"/>
            <a:r>
              <a:rPr lang="el-GR" sz="3200" b="1" dirty="0">
                <a:solidFill>
                  <a:srgbClr val="7030A0"/>
                </a:solidFill>
                <a:latin typeface="Arial" panose="020B0604020202020204" pitchFamily="34" charset="0"/>
                <a:cs typeface="Arial" panose="020B0604020202020204" pitchFamily="34" charset="0"/>
              </a:rPr>
              <a:t>Επιδράσεις στο περιβάλλον από λανθασμένη χρήση φυτοφαρμάκων: </a:t>
            </a:r>
            <a:r>
              <a:rPr lang="el-GR" sz="3200" dirty="0">
                <a:latin typeface="Arial" panose="020B0604020202020204" pitchFamily="34" charset="0"/>
                <a:cs typeface="Arial" panose="020B0604020202020204" pitchFamily="34" charset="0"/>
              </a:rPr>
              <a:t>Ρύπανση εδάφους, νερού, αέρα. </a:t>
            </a:r>
            <a:endParaRPr lang="en-US" sz="3200" dirty="0">
              <a:latin typeface="Arial" panose="020B0604020202020204" pitchFamily="34" charset="0"/>
              <a:cs typeface="Arial" panose="020B0604020202020204" pitchFamily="34" charset="0"/>
            </a:endParaRPr>
          </a:p>
        </p:txBody>
      </p:sp>
      <p:pic>
        <p:nvPicPr>
          <p:cNvPr id="1030" name="Picture 6" descr="https://i1.prth.gr/images/963x541/files/2015/10/19/fytofarmaka-greenpeace.jpg">
            <a:extLst>
              <a:ext uri="{FF2B5EF4-FFF2-40B4-BE49-F238E27FC236}">
                <a16:creationId xmlns:a16="http://schemas.microsoft.com/office/drawing/2014/main" xmlns="" id="{94C83741-2F8F-4A0B-8DCB-2668ECAEF1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786" y="20084137"/>
            <a:ext cx="11109889" cy="62413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EF213ABA-8CD4-4019-B9D0-993697C51B9D}"/>
              </a:ext>
            </a:extLst>
          </p:cNvPr>
          <p:cNvSpPr txBox="1"/>
          <p:nvPr/>
        </p:nvSpPr>
        <p:spPr>
          <a:xfrm>
            <a:off x="533787" y="13469298"/>
            <a:ext cx="6947662" cy="4186852"/>
          </a:xfrm>
          <a:prstGeom prst="rect">
            <a:avLst/>
          </a:prstGeom>
          <a:solidFill>
            <a:srgbClr val="B3F09A"/>
          </a:solidFill>
        </p:spPr>
        <p:txBody>
          <a:bodyPr wrap="square" rtlCol="0">
            <a:spAutoFit/>
          </a:bodyPr>
          <a:lstStyle/>
          <a:p>
            <a:r>
              <a:rPr lang="el-GR" sz="3200" b="1" dirty="0">
                <a:solidFill>
                  <a:srgbClr val="7030A0"/>
                </a:solidFill>
                <a:latin typeface="Arial" panose="020B0604020202020204" pitchFamily="34" charset="0"/>
                <a:cs typeface="Arial" panose="020B0604020202020204" pitchFamily="34" charset="0"/>
              </a:rPr>
              <a:t>Κυριότερα είδη φυτοφαρμάκων: </a:t>
            </a:r>
          </a:p>
          <a:p>
            <a:pPr marL="857250" indent="-85725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Εντομοκτόνα</a:t>
            </a:r>
          </a:p>
          <a:p>
            <a:pPr marL="857250" indent="-85725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Ακαρεοκτόνα</a:t>
            </a:r>
          </a:p>
          <a:p>
            <a:pPr marL="857250" indent="-85725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Μυκητοκτόνα</a:t>
            </a:r>
          </a:p>
          <a:p>
            <a:pPr marL="857250" indent="-85725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Βακτηριοκτόνα </a:t>
            </a:r>
          </a:p>
          <a:p>
            <a:pPr marL="857250" indent="-85725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Ζιζανιοκτόνα</a:t>
            </a:r>
            <a:endParaRPr lang="en-US" sz="3200" dirty="0">
              <a:latin typeface="Arial" panose="020B0604020202020204" pitchFamily="34" charset="0"/>
              <a:cs typeface="Arial" panose="020B0604020202020204" pitchFamily="34" charset="0"/>
            </a:endParaRPr>
          </a:p>
        </p:txBody>
      </p:sp>
      <p:pic>
        <p:nvPicPr>
          <p:cNvPr id="1026" name="Picture 2" descr="https://ienimerosi.files.wordpress.com/2017/06/entoma1.jpg?w=1200">
            <a:extLst>
              <a:ext uri="{FF2B5EF4-FFF2-40B4-BE49-F238E27FC236}">
                <a16:creationId xmlns:a16="http://schemas.microsoft.com/office/drawing/2014/main" xmlns="" id="{C1761DC7-2430-4B31-934D-ACF0F58D64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787" y="8341400"/>
            <a:ext cx="6947662" cy="48991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E2CFBAFD-68D8-4109-A44D-734AC860B739}"/>
              </a:ext>
            </a:extLst>
          </p:cNvPr>
          <p:cNvSpPr txBox="1"/>
          <p:nvPr/>
        </p:nvSpPr>
        <p:spPr>
          <a:xfrm>
            <a:off x="12064049" y="19072946"/>
            <a:ext cx="6511872" cy="9357498"/>
          </a:xfrm>
          <a:prstGeom prst="rect">
            <a:avLst/>
          </a:prstGeom>
          <a:solidFill>
            <a:schemeClr val="accent4">
              <a:lumMod val="60000"/>
              <a:lumOff val="40000"/>
            </a:schemeClr>
          </a:solidFill>
        </p:spPr>
        <p:txBody>
          <a:bodyPr wrap="square" rtlCol="0">
            <a:spAutoFit/>
          </a:bodyPr>
          <a:lstStyle/>
          <a:p>
            <a:r>
              <a:rPr lang="el-GR" sz="3200" b="1" dirty="0">
                <a:solidFill>
                  <a:srgbClr val="FF0000"/>
                </a:solidFill>
                <a:latin typeface="Arial" panose="020B0604020202020204" pitchFamily="34" charset="0"/>
                <a:cs typeface="Arial" panose="020B0604020202020204" pitchFamily="34" charset="0"/>
              </a:rPr>
              <a:t>Λύσεις:</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Σωστή μεταχείριση φυτοφαρμάκων</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Ο ψεκασμός να γίνεται αργά το απόγευμα</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Σωστή επιλογή καλλιεργήσιμου είδους</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Αμειψισπορά </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Χρήση φυτών-παγίδων</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Συγκεκριμένες μέρες συγκομιδής</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Ακολουθούμε εποχικότητα ειδών</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96AA824-FD82-4E6B-9881-9F48AE540852}"/>
              </a:ext>
            </a:extLst>
          </p:cNvPr>
          <p:cNvSpPr txBox="1"/>
          <p:nvPr/>
        </p:nvSpPr>
        <p:spPr>
          <a:xfrm>
            <a:off x="9749535" y="15067113"/>
            <a:ext cx="6914363" cy="3201967"/>
          </a:xfrm>
          <a:prstGeom prst="rect">
            <a:avLst/>
          </a:prstGeom>
          <a:solidFill>
            <a:srgbClr val="B3F09A"/>
          </a:solidFill>
        </p:spPr>
        <p:txBody>
          <a:bodyPr wrap="square" rtlCol="0">
            <a:spAutoFit/>
          </a:bodyPr>
          <a:lstStyle/>
          <a:p>
            <a:r>
              <a:rPr lang="el-GR" sz="3200" b="1" dirty="0">
                <a:solidFill>
                  <a:srgbClr val="7030A0"/>
                </a:solidFill>
                <a:latin typeface="Arial" panose="020B0604020202020204" pitchFamily="34" charset="0"/>
                <a:cs typeface="Arial" panose="020B0604020202020204" pitchFamily="34" charset="0"/>
              </a:rPr>
              <a:t>Τρόποι εισόδου φυτοφαρμάκων στον ανθρώπινο οργανισμό:</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Κατάποση</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Εισπνοή</a:t>
            </a:r>
          </a:p>
          <a:p>
            <a:pPr marL="1143000" indent="-1143000">
              <a:lnSpc>
                <a:spcPct val="150000"/>
              </a:lnSpc>
              <a:buFont typeface="Wingdings" panose="05000000000000000000" pitchFamily="2" charset="2"/>
              <a:buChar char="v"/>
            </a:pPr>
            <a:r>
              <a:rPr lang="el-GR" sz="3200" dirty="0">
                <a:latin typeface="Arial" panose="020B0604020202020204" pitchFamily="34" charset="0"/>
                <a:cs typeface="Arial" panose="020B0604020202020204" pitchFamily="34" charset="0"/>
              </a:rPr>
              <a:t>Μέσω του δέρματος </a:t>
            </a:r>
          </a:p>
        </p:txBody>
      </p:sp>
      <p:sp>
        <p:nvSpPr>
          <p:cNvPr id="16" name="TextBox 15">
            <a:extLst>
              <a:ext uri="{FF2B5EF4-FFF2-40B4-BE49-F238E27FC236}">
                <a16:creationId xmlns:a16="http://schemas.microsoft.com/office/drawing/2014/main" xmlns="" id="{40E4F95E-B86A-4A2D-8BDB-5FE2E91353DF}"/>
              </a:ext>
            </a:extLst>
          </p:cNvPr>
          <p:cNvSpPr txBox="1"/>
          <p:nvPr/>
        </p:nvSpPr>
        <p:spPr>
          <a:xfrm>
            <a:off x="2853988" y="37068058"/>
            <a:ext cx="13302240" cy="1077218"/>
          </a:xfrm>
          <a:prstGeom prst="rect">
            <a:avLst/>
          </a:prstGeom>
          <a:noFill/>
        </p:spPr>
        <p:txBody>
          <a:bodyPr wrap="square" rtlCol="0">
            <a:spAutoFit/>
          </a:bodyPr>
          <a:lstStyle/>
          <a:p>
            <a:pPr algn="ctr"/>
            <a:r>
              <a:rPr lang="el-GR" sz="3200" b="1" dirty="0">
                <a:solidFill>
                  <a:srgbClr val="FF0000"/>
                </a:solidFill>
                <a:latin typeface="Arial" panose="020B0604020202020204" pitchFamily="34" charset="0"/>
                <a:cs typeface="Arial" panose="020B0604020202020204" pitchFamily="34" charset="0"/>
              </a:rPr>
              <a:t>Η σωστή χρήση των φυτοφαρμάκων  εναπόκειται στη σωστή ενημέρωση, στον έλεγχο και στο φιλότιμο των γεωργών! </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226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398</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ΦΥΤΟΦΑΡΜΑΚΑ: ΧΡΗΣΗ ΚΑΙ ΚΑΤΑΧΡΗΣΗ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ΦΥΤΟΦΑΡΜΑΚΑ</dc:title>
  <dc:creator>Joanna</dc:creator>
  <cp:lastModifiedBy>User</cp:lastModifiedBy>
  <cp:revision>59</cp:revision>
  <dcterms:created xsi:type="dcterms:W3CDTF">2019-03-04T16:17:23Z</dcterms:created>
  <dcterms:modified xsi:type="dcterms:W3CDTF">2019-03-08T12:18:42Z</dcterms:modified>
</cp:coreProperties>
</file>