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3"/>
  </p:notesMasterIdLst>
  <p:sldIdLst>
    <p:sldId id="256" r:id="rId2"/>
  </p:sldIdLst>
  <p:sldSz cx="30279975" cy="42518013"/>
  <p:notesSz cx="6858000" cy="9144000"/>
  <p:defaultTextStyle>
    <a:defPPr>
      <a:defRPr lang="en-US"/>
    </a:defPPr>
    <a:lvl1pPr marL="0" algn="l" defTabSz="914341" rtl="0" eaLnBrk="1" latinLnBrk="0" hangingPunct="1">
      <a:defRPr sz="1800" kern="1200">
        <a:solidFill>
          <a:schemeClr val="tx1"/>
        </a:solidFill>
        <a:latin typeface="+mn-lt"/>
        <a:ea typeface="+mn-ea"/>
        <a:cs typeface="+mn-cs"/>
      </a:defRPr>
    </a:lvl1pPr>
    <a:lvl2pPr marL="457173"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4" algn="l" defTabSz="914341" rtl="0" eaLnBrk="1" latinLnBrk="0" hangingPunct="1">
      <a:defRPr sz="1800" kern="1200">
        <a:solidFill>
          <a:schemeClr val="tx1"/>
        </a:solidFill>
        <a:latin typeface="+mn-lt"/>
        <a:ea typeface="+mn-ea"/>
        <a:cs typeface="+mn-cs"/>
      </a:defRPr>
    </a:lvl4pPr>
    <a:lvl5pPr marL="1828682" algn="l" defTabSz="914341" rtl="0" eaLnBrk="1" latinLnBrk="0" hangingPunct="1">
      <a:defRPr sz="1800" kern="1200">
        <a:solidFill>
          <a:schemeClr val="tx1"/>
        </a:solidFill>
        <a:latin typeface="+mn-lt"/>
        <a:ea typeface="+mn-ea"/>
        <a:cs typeface="+mn-cs"/>
      </a:defRPr>
    </a:lvl5pPr>
    <a:lvl6pPr marL="2285855" algn="l" defTabSz="914341" rtl="0" eaLnBrk="1" latinLnBrk="0" hangingPunct="1">
      <a:defRPr sz="1800" kern="1200">
        <a:solidFill>
          <a:schemeClr val="tx1"/>
        </a:solidFill>
        <a:latin typeface="+mn-lt"/>
        <a:ea typeface="+mn-ea"/>
        <a:cs typeface="+mn-cs"/>
      </a:defRPr>
    </a:lvl6pPr>
    <a:lvl7pPr marL="2743023" algn="l" defTabSz="914341" rtl="0" eaLnBrk="1" latinLnBrk="0" hangingPunct="1">
      <a:defRPr sz="1800" kern="1200">
        <a:solidFill>
          <a:schemeClr val="tx1"/>
        </a:solidFill>
        <a:latin typeface="+mn-lt"/>
        <a:ea typeface="+mn-ea"/>
        <a:cs typeface="+mn-cs"/>
      </a:defRPr>
    </a:lvl7pPr>
    <a:lvl8pPr marL="3200196" algn="l" defTabSz="914341" rtl="0" eaLnBrk="1" latinLnBrk="0" hangingPunct="1">
      <a:defRPr sz="1800" kern="1200">
        <a:solidFill>
          <a:schemeClr val="tx1"/>
        </a:solidFill>
        <a:latin typeface="+mn-lt"/>
        <a:ea typeface="+mn-ea"/>
        <a:cs typeface="+mn-cs"/>
      </a:defRPr>
    </a:lvl8pPr>
    <a:lvl9pPr marL="3657364" algn="l" defTabSz="9143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392">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A77"/>
    <a:srgbClr val="1B1FB5"/>
    <a:srgbClr val="90C226"/>
    <a:srgbClr val="FF33CC"/>
    <a:srgbClr val="FF0000"/>
    <a:srgbClr val="FF3300"/>
    <a:srgbClr val="85CBFF"/>
    <a:srgbClr val="DFDF87"/>
    <a:srgbClr val="E6BB1E"/>
    <a:srgbClr val="307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357" autoAdjust="0"/>
  </p:normalViewPr>
  <p:slideViewPr>
    <p:cSldViewPr>
      <p:cViewPr>
        <p:scale>
          <a:sx n="21" d="100"/>
          <a:sy n="21" d="100"/>
        </p:scale>
        <p:origin x="-1829" y="826"/>
      </p:cViewPr>
      <p:guideLst>
        <p:guide orient="horz" pos="13392"/>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49E47-D121-4FCD-BA7C-879A22B81C16}" type="datetimeFigureOut">
              <a:rPr lang="el-GR" smtClean="0"/>
              <a:t>8/3/2019</a:t>
            </a:fld>
            <a:endParaRPr lang="el-GR"/>
          </a:p>
        </p:txBody>
      </p:sp>
      <p:sp>
        <p:nvSpPr>
          <p:cNvPr id="4" name="Slide Image Placeholder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9A654-6FA5-408A-BADB-92616FDA178C}" type="slidenum">
              <a:rPr lang="el-GR" smtClean="0"/>
              <a:t>‹#›</a:t>
            </a:fld>
            <a:endParaRPr lang="el-GR"/>
          </a:p>
        </p:txBody>
      </p:sp>
    </p:spTree>
    <p:extLst>
      <p:ext uri="{BB962C8B-B14F-4D97-AF65-F5344CB8AC3E}">
        <p14:creationId xmlns:p14="http://schemas.microsoft.com/office/powerpoint/2010/main" val="333108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419A654-6FA5-408A-BADB-92616FDA178C}" type="slidenum">
              <a:rPr lang="el-GR" smtClean="0"/>
              <a:t>1</a:t>
            </a:fld>
            <a:endParaRPr lang="el-GR"/>
          </a:p>
        </p:txBody>
      </p:sp>
    </p:spTree>
    <p:extLst>
      <p:ext uri="{BB962C8B-B14F-4D97-AF65-F5344CB8AC3E}">
        <p14:creationId xmlns:p14="http://schemas.microsoft.com/office/powerpoint/2010/main" val="52009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8035" y="-52497"/>
            <a:ext cx="30365424" cy="42623006"/>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743920" y="14907555"/>
            <a:ext cx="19294937" cy="10206691"/>
          </a:xfrm>
        </p:spPr>
        <p:txBody>
          <a:bodyPr anchor="b">
            <a:noAutofit/>
          </a:bodyPr>
          <a:lstStyle>
            <a:lvl1pPr algn="r">
              <a:defRPr sz="17882">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743920" y="25114236"/>
            <a:ext cx="19294937" cy="6800520"/>
          </a:xfrm>
        </p:spPr>
        <p:txBody>
          <a:bodyPr anchor="t"/>
          <a:lstStyle>
            <a:lvl1pPr marL="0" indent="0" algn="r">
              <a:buNone/>
              <a:defRPr>
                <a:solidFill>
                  <a:schemeClr val="tx1">
                    <a:lumMod val="50000"/>
                    <a:lumOff val="50000"/>
                  </a:schemeClr>
                </a:solidFill>
              </a:defRPr>
            </a:lvl1pPr>
            <a:lvl2pPr marL="1514018" indent="0" algn="ctr">
              <a:buNone/>
              <a:defRPr>
                <a:solidFill>
                  <a:schemeClr val="tx1">
                    <a:tint val="75000"/>
                  </a:schemeClr>
                </a:solidFill>
              </a:defRPr>
            </a:lvl2pPr>
            <a:lvl3pPr marL="3028036" indent="0" algn="ctr">
              <a:buNone/>
              <a:defRPr>
                <a:solidFill>
                  <a:schemeClr val="tx1">
                    <a:tint val="75000"/>
                  </a:schemeClr>
                </a:solidFill>
              </a:defRPr>
            </a:lvl3pPr>
            <a:lvl4pPr marL="4542053" indent="0" algn="ctr">
              <a:buNone/>
              <a:defRPr>
                <a:solidFill>
                  <a:schemeClr val="tx1">
                    <a:tint val="75000"/>
                  </a:schemeClr>
                </a:solidFill>
              </a:defRPr>
            </a:lvl4pPr>
            <a:lvl5pPr marL="6056071" indent="0" algn="ctr">
              <a:buNone/>
              <a:defRPr>
                <a:solidFill>
                  <a:schemeClr val="tx1">
                    <a:tint val="75000"/>
                  </a:schemeClr>
                </a:solidFill>
              </a:defRPr>
            </a:lvl5pPr>
            <a:lvl6pPr marL="7570089" indent="0" algn="ctr">
              <a:buNone/>
              <a:defRPr>
                <a:solidFill>
                  <a:schemeClr val="tx1">
                    <a:tint val="75000"/>
                  </a:schemeClr>
                </a:solidFill>
              </a:defRPr>
            </a:lvl6pPr>
            <a:lvl7pPr marL="9084107" indent="0" algn="ctr">
              <a:buNone/>
              <a:defRPr>
                <a:solidFill>
                  <a:schemeClr val="tx1">
                    <a:tint val="75000"/>
                  </a:schemeClr>
                </a:solidFill>
              </a:defRPr>
            </a:lvl7pPr>
            <a:lvl8pPr marL="10598125" indent="0" algn="ctr">
              <a:buNone/>
              <a:defRPr>
                <a:solidFill>
                  <a:schemeClr val="tx1">
                    <a:tint val="75000"/>
                  </a:schemeClr>
                </a:solidFill>
              </a:defRPr>
            </a:lvl8pPr>
            <a:lvl9pPr marL="1211214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238449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665" y="3779379"/>
            <a:ext cx="21020190" cy="21101532"/>
          </a:xfrm>
        </p:spPr>
        <p:txBody>
          <a:bodyPr anchor="ctr">
            <a:normAutofit/>
          </a:bodyPr>
          <a:lstStyle>
            <a:lvl1pPr algn="l">
              <a:defRPr sz="1457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8665" y="27715445"/>
            <a:ext cx="21020190" cy="9739601"/>
          </a:xfrm>
        </p:spPr>
        <p:txBody>
          <a:bodyPr anchor="ctr">
            <a:normAutofit/>
          </a:bodyPr>
          <a:lstStyle>
            <a:lvl1pPr marL="0" indent="0" algn="l">
              <a:buNone/>
              <a:defRPr sz="5961">
                <a:solidFill>
                  <a:schemeClr val="tx1">
                    <a:lumMod val="75000"/>
                    <a:lumOff val="25000"/>
                  </a:schemeClr>
                </a:solidFill>
              </a:defRPr>
            </a:lvl1pPr>
            <a:lvl2pPr marL="1514018" indent="0">
              <a:buNone/>
              <a:defRPr sz="5961">
                <a:solidFill>
                  <a:schemeClr val="tx1">
                    <a:tint val="75000"/>
                  </a:schemeClr>
                </a:solidFill>
              </a:defRPr>
            </a:lvl2pPr>
            <a:lvl3pPr marL="3028036" indent="0">
              <a:buNone/>
              <a:defRPr sz="5298">
                <a:solidFill>
                  <a:schemeClr val="tx1">
                    <a:tint val="75000"/>
                  </a:schemeClr>
                </a:solidFill>
              </a:defRPr>
            </a:lvl3pPr>
            <a:lvl4pPr marL="4542053" indent="0">
              <a:buNone/>
              <a:defRPr sz="4636">
                <a:solidFill>
                  <a:schemeClr val="tx1">
                    <a:tint val="75000"/>
                  </a:schemeClr>
                </a:solidFill>
              </a:defRPr>
            </a:lvl4pPr>
            <a:lvl5pPr marL="6056071" indent="0">
              <a:buNone/>
              <a:defRPr sz="4636">
                <a:solidFill>
                  <a:schemeClr val="tx1">
                    <a:tint val="75000"/>
                  </a:schemeClr>
                </a:solidFill>
              </a:defRPr>
            </a:lvl5pPr>
            <a:lvl6pPr marL="7570089" indent="0">
              <a:buNone/>
              <a:defRPr sz="4636">
                <a:solidFill>
                  <a:schemeClr val="tx1">
                    <a:tint val="75000"/>
                  </a:schemeClr>
                </a:solidFill>
              </a:defRPr>
            </a:lvl6pPr>
            <a:lvl7pPr marL="9084107" indent="0">
              <a:buNone/>
              <a:defRPr sz="4636">
                <a:solidFill>
                  <a:schemeClr val="tx1">
                    <a:tint val="75000"/>
                  </a:schemeClr>
                </a:solidFill>
              </a:defRPr>
            </a:lvl7pPr>
            <a:lvl8pPr marL="10598125" indent="0">
              <a:buNone/>
              <a:defRPr sz="4636">
                <a:solidFill>
                  <a:schemeClr val="tx1">
                    <a:tint val="75000"/>
                  </a:schemeClr>
                </a:solidFill>
              </a:defRPr>
            </a:lvl8pPr>
            <a:lvl9pPr marL="12112142" indent="0">
              <a:buNone/>
              <a:defRPr sz="46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95000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5999" y="3779379"/>
            <a:ext cx="20107778" cy="18739421"/>
          </a:xfrm>
        </p:spPr>
        <p:txBody>
          <a:bodyPr anchor="ctr">
            <a:normAutofit/>
          </a:bodyPr>
          <a:lstStyle>
            <a:lvl1pPr algn="l">
              <a:defRPr sz="14571"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3646161" y="22518799"/>
            <a:ext cx="17947455" cy="2362112"/>
          </a:xfrm>
        </p:spPr>
        <p:txBody>
          <a:bodyPr anchor="ctr">
            <a:noAutofit/>
          </a:bodyPr>
          <a:lstStyle>
            <a:lvl1pPr marL="0" indent="0">
              <a:buFontTx/>
              <a:buNone/>
              <a:defRPr sz="5298">
                <a:solidFill>
                  <a:schemeClr val="tx1">
                    <a:lumMod val="50000"/>
                    <a:lumOff val="50000"/>
                  </a:schemeClr>
                </a:solidFill>
              </a:defRPr>
            </a:lvl1pPr>
            <a:lvl2pPr marL="1514018" indent="0">
              <a:buFontTx/>
              <a:buNone/>
              <a:defRPr/>
            </a:lvl2pPr>
            <a:lvl3pPr marL="3028036" indent="0">
              <a:buFontTx/>
              <a:buNone/>
              <a:defRPr/>
            </a:lvl3pPr>
            <a:lvl4pPr marL="4542053" indent="0">
              <a:buFontTx/>
              <a:buNone/>
              <a:defRPr/>
            </a:lvl4pPr>
            <a:lvl5pPr marL="605607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018660" y="27715445"/>
            <a:ext cx="21020194" cy="9739601"/>
          </a:xfrm>
        </p:spPr>
        <p:txBody>
          <a:bodyPr anchor="ctr">
            <a:normAutofit/>
          </a:bodyPr>
          <a:lstStyle>
            <a:lvl1pPr marL="0" indent="0" algn="l">
              <a:buNone/>
              <a:defRPr sz="5961">
                <a:solidFill>
                  <a:schemeClr val="tx1">
                    <a:lumMod val="75000"/>
                    <a:lumOff val="25000"/>
                  </a:schemeClr>
                </a:solidFill>
              </a:defRPr>
            </a:lvl1pPr>
            <a:lvl2pPr marL="1514018" indent="0">
              <a:buNone/>
              <a:defRPr sz="5961">
                <a:solidFill>
                  <a:schemeClr val="tx1">
                    <a:tint val="75000"/>
                  </a:schemeClr>
                </a:solidFill>
              </a:defRPr>
            </a:lvl2pPr>
            <a:lvl3pPr marL="3028036" indent="0">
              <a:buNone/>
              <a:defRPr sz="5298">
                <a:solidFill>
                  <a:schemeClr val="tx1">
                    <a:tint val="75000"/>
                  </a:schemeClr>
                </a:solidFill>
              </a:defRPr>
            </a:lvl3pPr>
            <a:lvl4pPr marL="4542053" indent="0">
              <a:buNone/>
              <a:defRPr sz="4636">
                <a:solidFill>
                  <a:schemeClr val="tx1">
                    <a:tint val="75000"/>
                  </a:schemeClr>
                </a:solidFill>
              </a:defRPr>
            </a:lvl4pPr>
            <a:lvl5pPr marL="6056071" indent="0">
              <a:buNone/>
              <a:defRPr sz="4636">
                <a:solidFill>
                  <a:schemeClr val="tx1">
                    <a:tint val="75000"/>
                  </a:schemeClr>
                </a:solidFill>
              </a:defRPr>
            </a:lvl5pPr>
            <a:lvl6pPr marL="7570089" indent="0">
              <a:buNone/>
              <a:defRPr sz="4636">
                <a:solidFill>
                  <a:schemeClr val="tx1">
                    <a:tint val="75000"/>
                  </a:schemeClr>
                </a:solidFill>
              </a:defRPr>
            </a:lvl6pPr>
            <a:lvl7pPr marL="9084107" indent="0">
              <a:buNone/>
              <a:defRPr sz="4636">
                <a:solidFill>
                  <a:schemeClr val="tx1">
                    <a:tint val="75000"/>
                  </a:schemeClr>
                </a:solidFill>
              </a:defRPr>
            </a:lvl7pPr>
            <a:lvl8pPr marL="10598125" indent="0">
              <a:buNone/>
              <a:defRPr sz="4636">
                <a:solidFill>
                  <a:schemeClr val="tx1">
                    <a:tint val="75000"/>
                  </a:schemeClr>
                </a:solidFill>
              </a:defRPr>
            </a:lvl8pPr>
            <a:lvl9pPr marL="12112142" indent="0">
              <a:buNone/>
              <a:defRPr sz="46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
        <p:nvSpPr>
          <p:cNvPr id="24" name="TextBox 23"/>
          <p:cNvSpPr txBox="1"/>
          <p:nvPr/>
        </p:nvSpPr>
        <p:spPr>
          <a:xfrm>
            <a:off x="1598479" y="4900161"/>
            <a:ext cx="1514393" cy="3625476"/>
          </a:xfrm>
          <a:prstGeom prst="rect">
            <a:avLst/>
          </a:prstGeom>
        </p:spPr>
        <p:txBody>
          <a:bodyPr vert="horz" lIns="302800" tIns="151400" rIns="302800" bIns="151400" rtlCol="0" anchor="ctr">
            <a:noAutofit/>
          </a:bodyPr>
          <a:lstStyle/>
          <a:p>
            <a:pPr lvl="0"/>
            <a:r>
              <a:rPr lang="en-US" sz="2649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2344726" y="17895979"/>
            <a:ext cx="1514393" cy="3625476"/>
          </a:xfrm>
          <a:prstGeom prst="rect">
            <a:avLst/>
          </a:prstGeom>
        </p:spPr>
        <p:txBody>
          <a:bodyPr vert="horz" lIns="302800" tIns="151400" rIns="302800" bIns="151400" rtlCol="0" anchor="ctr">
            <a:noAutofit/>
          </a:bodyPr>
          <a:lstStyle/>
          <a:p>
            <a:pPr lvl="0"/>
            <a:r>
              <a:rPr lang="en-US" sz="2649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692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18660" y="11977879"/>
            <a:ext cx="21020194" cy="16091251"/>
          </a:xfrm>
        </p:spPr>
        <p:txBody>
          <a:bodyPr anchor="b">
            <a:normAutofit/>
          </a:bodyPr>
          <a:lstStyle>
            <a:lvl1pPr algn="l">
              <a:defRPr sz="1457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8660" y="28069130"/>
            <a:ext cx="21020194" cy="9385916"/>
          </a:xfrm>
        </p:spPr>
        <p:txBody>
          <a:bodyPr anchor="t">
            <a:normAutofit/>
          </a:bodyPr>
          <a:lstStyle>
            <a:lvl1pPr marL="0" indent="0" algn="l">
              <a:buNone/>
              <a:defRPr sz="5961">
                <a:solidFill>
                  <a:schemeClr val="tx1">
                    <a:lumMod val="75000"/>
                    <a:lumOff val="25000"/>
                  </a:schemeClr>
                </a:solidFill>
              </a:defRPr>
            </a:lvl1pPr>
            <a:lvl2pPr marL="1514018" indent="0">
              <a:buNone/>
              <a:defRPr sz="5961">
                <a:solidFill>
                  <a:schemeClr val="tx1">
                    <a:tint val="75000"/>
                  </a:schemeClr>
                </a:solidFill>
              </a:defRPr>
            </a:lvl2pPr>
            <a:lvl3pPr marL="3028036" indent="0">
              <a:buNone/>
              <a:defRPr sz="5298">
                <a:solidFill>
                  <a:schemeClr val="tx1">
                    <a:tint val="75000"/>
                  </a:schemeClr>
                </a:solidFill>
              </a:defRPr>
            </a:lvl3pPr>
            <a:lvl4pPr marL="4542053" indent="0">
              <a:buNone/>
              <a:defRPr sz="4636">
                <a:solidFill>
                  <a:schemeClr val="tx1">
                    <a:tint val="75000"/>
                  </a:schemeClr>
                </a:solidFill>
              </a:defRPr>
            </a:lvl4pPr>
            <a:lvl5pPr marL="6056071" indent="0">
              <a:buNone/>
              <a:defRPr sz="4636">
                <a:solidFill>
                  <a:schemeClr val="tx1">
                    <a:tint val="75000"/>
                  </a:schemeClr>
                </a:solidFill>
              </a:defRPr>
            </a:lvl5pPr>
            <a:lvl6pPr marL="7570089" indent="0">
              <a:buNone/>
              <a:defRPr sz="4636">
                <a:solidFill>
                  <a:schemeClr val="tx1">
                    <a:tint val="75000"/>
                  </a:schemeClr>
                </a:solidFill>
              </a:defRPr>
            </a:lvl6pPr>
            <a:lvl7pPr marL="9084107" indent="0">
              <a:buNone/>
              <a:defRPr sz="4636">
                <a:solidFill>
                  <a:schemeClr val="tx1">
                    <a:tint val="75000"/>
                  </a:schemeClr>
                </a:solidFill>
              </a:defRPr>
            </a:lvl7pPr>
            <a:lvl8pPr marL="10598125" indent="0">
              <a:buNone/>
              <a:defRPr sz="4636">
                <a:solidFill>
                  <a:schemeClr val="tx1">
                    <a:tint val="75000"/>
                  </a:schemeClr>
                </a:solidFill>
              </a:defRPr>
            </a:lvl8pPr>
            <a:lvl9pPr marL="12112142" indent="0">
              <a:buNone/>
              <a:defRPr sz="46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334782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565999" y="3779379"/>
            <a:ext cx="20107778" cy="18739421"/>
          </a:xfrm>
        </p:spPr>
        <p:txBody>
          <a:bodyPr anchor="ctr">
            <a:normAutofit/>
          </a:bodyPr>
          <a:lstStyle>
            <a:lvl1pPr algn="l">
              <a:defRPr sz="14571"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018655" y="24880911"/>
            <a:ext cx="21020197" cy="3188219"/>
          </a:xfrm>
        </p:spPr>
        <p:txBody>
          <a:bodyPr anchor="b">
            <a:noAutofit/>
          </a:bodyPr>
          <a:lstStyle>
            <a:lvl1pPr marL="0" indent="0">
              <a:buFontTx/>
              <a:buNone/>
              <a:defRPr sz="7948">
                <a:solidFill>
                  <a:schemeClr val="tx1">
                    <a:lumMod val="75000"/>
                    <a:lumOff val="25000"/>
                  </a:schemeClr>
                </a:solidFill>
              </a:defRPr>
            </a:lvl1pPr>
            <a:lvl2pPr marL="1514018" indent="0">
              <a:buFontTx/>
              <a:buNone/>
              <a:defRPr/>
            </a:lvl2pPr>
            <a:lvl3pPr marL="3028036" indent="0">
              <a:buFontTx/>
              <a:buNone/>
              <a:defRPr/>
            </a:lvl3pPr>
            <a:lvl4pPr marL="4542053" indent="0">
              <a:buFontTx/>
              <a:buNone/>
              <a:defRPr/>
            </a:lvl4pPr>
            <a:lvl5pPr marL="605607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018660" y="28069130"/>
            <a:ext cx="21020194" cy="9385916"/>
          </a:xfrm>
        </p:spPr>
        <p:txBody>
          <a:bodyPr anchor="t">
            <a:normAutofit/>
          </a:bodyPr>
          <a:lstStyle>
            <a:lvl1pPr marL="0" indent="0" algn="l">
              <a:buNone/>
              <a:defRPr sz="5961">
                <a:solidFill>
                  <a:schemeClr val="tx1">
                    <a:lumMod val="50000"/>
                    <a:lumOff val="50000"/>
                  </a:schemeClr>
                </a:solidFill>
              </a:defRPr>
            </a:lvl1pPr>
            <a:lvl2pPr marL="1514018" indent="0">
              <a:buNone/>
              <a:defRPr sz="5961">
                <a:solidFill>
                  <a:schemeClr val="tx1">
                    <a:tint val="75000"/>
                  </a:schemeClr>
                </a:solidFill>
              </a:defRPr>
            </a:lvl2pPr>
            <a:lvl3pPr marL="3028036" indent="0">
              <a:buNone/>
              <a:defRPr sz="5298">
                <a:solidFill>
                  <a:schemeClr val="tx1">
                    <a:tint val="75000"/>
                  </a:schemeClr>
                </a:solidFill>
              </a:defRPr>
            </a:lvl3pPr>
            <a:lvl4pPr marL="4542053" indent="0">
              <a:buNone/>
              <a:defRPr sz="4636">
                <a:solidFill>
                  <a:schemeClr val="tx1">
                    <a:tint val="75000"/>
                  </a:schemeClr>
                </a:solidFill>
              </a:defRPr>
            </a:lvl4pPr>
            <a:lvl5pPr marL="6056071" indent="0">
              <a:buNone/>
              <a:defRPr sz="4636">
                <a:solidFill>
                  <a:schemeClr val="tx1">
                    <a:tint val="75000"/>
                  </a:schemeClr>
                </a:solidFill>
              </a:defRPr>
            </a:lvl5pPr>
            <a:lvl6pPr marL="7570089" indent="0">
              <a:buNone/>
              <a:defRPr sz="4636">
                <a:solidFill>
                  <a:schemeClr val="tx1">
                    <a:tint val="75000"/>
                  </a:schemeClr>
                </a:solidFill>
              </a:defRPr>
            </a:lvl6pPr>
            <a:lvl7pPr marL="9084107" indent="0">
              <a:buNone/>
              <a:defRPr sz="4636">
                <a:solidFill>
                  <a:schemeClr val="tx1">
                    <a:tint val="75000"/>
                  </a:schemeClr>
                </a:solidFill>
              </a:defRPr>
            </a:lvl7pPr>
            <a:lvl8pPr marL="10598125" indent="0">
              <a:buNone/>
              <a:defRPr sz="4636">
                <a:solidFill>
                  <a:schemeClr val="tx1">
                    <a:tint val="75000"/>
                  </a:schemeClr>
                </a:solidFill>
              </a:defRPr>
            </a:lvl8pPr>
            <a:lvl9pPr marL="12112142" indent="0">
              <a:buNone/>
              <a:defRPr sz="46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
        <p:nvSpPr>
          <p:cNvPr id="24" name="TextBox 23"/>
          <p:cNvSpPr txBox="1"/>
          <p:nvPr/>
        </p:nvSpPr>
        <p:spPr>
          <a:xfrm>
            <a:off x="1598479" y="4900161"/>
            <a:ext cx="1514393" cy="3625476"/>
          </a:xfrm>
          <a:prstGeom prst="rect">
            <a:avLst/>
          </a:prstGeom>
        </p:spPr>
        <p:txBody>
          <a:bodyPr vert="horz" lIns="302800" tIns="151400" rIns="302800" bIns="151400" rtlCol="0" anchor="ctr">
            <a:noAutofit/>
          </a:bodyPr>
          <a:lstStyle/>
          <a:p>
            <a:pPr lvl="0"/>
            <a:r>
              <a:rPr lang="en-US" sz="2649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2344726" y="17895979"/>
            <a:ext cx="1514393" cy="3625476"/>
          </a:xfrm>
          <a:prstGeom prst="rect">
            <a:avLst/>
          </a:prstGeom>
        </p:spPr>
        <p:txBody>
          <a:bodyPr vert="horz" lIns="302800" tIns="151400" rIns="302800" bIns="151400" rtlCol="0" anchor="ctr">
            <a:noAutofit/>
          </a:bodyPr>
          <a:lstStyle/>
          <a:p>
            <a:pPr lvl="0"/>
            <a:r>
              <a:rPr lang="en-US" sz="2649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393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39357" y="3779379"/>
            <a:ext cx="20999497" cy="18739421"/>
          </a:xfrm>
        </p:spPr>
        <p:txBody>
          <a:bodyPr anchor="ctr">
            <a:normAutofit/>
          </a:bodyPr>
          <a:lstStyle>
            <a:lvl1pPr algn="l">
              <a:defRPr sz="14571"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018655" y="24880911"/>
            <a:ext cx="21020197" cy="3188219"/>
          </a:xfrm>
        </p:spPr>
        <p:txBody>
          <a:bodyPr anchor="b">
            <a:noAutofit/>
          </a:bodyPr>
          <a:lstStyle>
            <a:lvl1pPr marL="0" indent="0">
              <a:buFontTx/>
              <a:buNone/>
              <a:defRPr sz="7948">
                <a:solidFill>
                  <a:schemeClr val="accent1"/>
                </a:solidFill>
              </a:defRPr>
            </a:lvl1pPr>
            <a:lvl2pPr marL="1514018" indent="0">
              <a:buFontTx/>
              <a:buNone/>
              <a:defRPr/>
            </a:lvl2pPr>
            <a:lvl3pPr marL="3028036" indent="0">
              <a:buFontTx/>
              <a:buNone/>
              <a:defRPr/>
            </a:lvl3pPr>
            <a:lvl4pPr marL="4542053" indent="0">
              <a:buFontTx/>
              <a:buNone/>
              <a:defRPr/>
            </a:lvl4pPr>
            <a:lvl5pPr marL="605607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018660" y="28069130"/>
            <a:ext cx="21020194" cy="9385916"/>
          </a:xfrm>
        </p:spPr>
        <p:txBody>
          <a:bodyPr anchor="t">
            <a:normAutofit/>
          </a:bodyPr>
          <a:lstStyle>
            <a:lvl1pPr marL="0" indent="0" algn="l">
              <a:buNone/>
              <a:defRPr sz="5961">
                <a:solidFill>
                  <a:schemeClr val="tx1">
                    <a:lumMod val="50000"/>
                    <a:lumOff val="50000"/>
                  </a:schemeClr>
                </a:solidFill>
              </a:defRPr>
            </a:lvl1pPr>
            <a:lvl2pPr marL="1514018" indent="0">
              <a:buNone/>
              <a:defRPr sz="5961">
                <a:solidFill>
                  <a:schemeClr val="tx1">
                    <a:tint val="75000"/>
                  </a:schemeClr>
                </a:solidFill>
              </a:defRPr>
            </a:lvl2pPr>
            <a:lvl3pPr marL="3028036" indent="0">
              <a:buNone/>
              <a:defRPr sz="5298">
                <a:solidFill>
                  <a:schemeClr val="tx1">
                    <a:tint val="75000"/>
                  </a:schemeClr>
                </a:solidFill>
              </a:defRPr>
            </a:lvl3pPr>
            <a:lvl4pPr marL="4542053" indent="0">
              <a:buNone/>
              <a:defRPr sz="4636">
                <a:solidFill>
                  <a:schemeClr val="tx1">
                    <a:tint val="75000"/>
                  </a:schemeClr>
                </a:solidFill>
              </a:defRPr>
            </a:lvl4pPr>
            <a:lvl5pPr marL="6056071" indent="0">
              <a:buNone/>
              <a:defRPr sz="4636">
                <a:solidFill>
                  <a:schemeClr val="tx1">
                    <a:tint val="75000"/>
                  </a:schemeClr>
                </a:solidFill>
              </a:defRPr>
            </a:lvl5pPr>
            <a:lvl6pPr marL="7570089" indent="0">
              <a:buNone/>
              <a:defRPr sz="4636">
                <a:solidFill>
                  <a:schemeClr val="tx1">
                    <a:tint val="75000"/>
                  </a:schemeClr>
                </a:solidFill>
              </a:defRPr>
            </a:lvl6pPr>
            <a:lvl7pPr marL="9084107" indent="0">
              <a:buNone/>
              <a:defRPr sz="4636">
                <a:solidFill>
                  <a:schemeClr val="tx1">
                    <a:tint val="75000"/>
                  </a:schemeClr>
                </a:solidFill>
              </a:defRPr>
            </a:lvl7pPr>
            <a:lvl8pPr marL="10598125" indent="0">
              <a:buNone/>
              <a:defRPr sz="4636">
                <a:solidFill>
                  <a:schemeClr val="tx1">
                    <a:tint val="75000"/>
                  </a:schemeClr>
                </a:solidFill>
              </a:defRPr>
            </a:lvl8pPr>
            <a:lvl9pPr marL="12112142" indent="0">
              <a:buNone/>
              <a:defRPr sz="46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71674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251773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793620" y="3779382"/>
            <a:ext cx="3241295" cy="3255778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18662" y="3779382"/>
            <a:ext cx="17203112" cy="325577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19658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332409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8660" y="16744759"/>
            <a:ext cx="21020194" cy="11324380"/>
          </a:xfrm>
        </p:spPr>
        <p:txBody>
          <a:bodyPr anchor="b"/>
          <a:lstStyle>
            <a:lvl1pPr algn="l">
              <a:defRPr sz="1324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8660" y="28069130"/>
            <a:ext cx="21020194" cy="5334281"/>
          </a:xfrm>
        </p:spPr>
        <p:txBody>
          <a:bodyPr anchor="t"/>
          <a:lstStyle>
            <a:lvl1pPr marL="0" indent="0" algn="l">
              <a:buNone/>
              <a:defRPr sz="6623">
                <a:solidFill>
                  <a:schemeClr val="tx1">
                    <a:lumMod val="50000"/>
                    <a:lumOff val="50000"/>
                  </a:schemeClr>
                </a:solidFill>
              </a:defRPr>
            </a:lvl1pPr>
            <a:lvl2pPr marL="1514018" indent="0">
              <a:buNone/>
              <a:defRPr sz="5961">
                <a:solidFill>
                  <a:schemeClr val="tx1">
                    <a:tint val="75000"/>
                  </a:schemeClr>
                </a:solidFill>
              </a:defRPr>
            </a:lvl2pPr>
            <a:lvl3pPr marL="3028036" indent="0">
              <a:buNone/>
              <a:defRPr sz="5298">
                <a:solidFill>
                  <a:schemeClr val="tx1">
                    <a:tint val="75000"/>
                  </a:schemeClr>
                </a:solidFill>
              </a:defRPr>
            </a:lvl3pPr>
            <a:lvl4pPr marL="4542053" indent="0">
              <a:buNone/>
              <a:defRPr sz="4636">
                <a:solidFill>
                  <a:schemeClr val="tx1">
                    <a:tint val="75000"/>
                  </a:schemeClr>
                </a:solidFill>
              </a:defRPr>
            </a:lvl4pPr>
            <a:lvl5pPr marL="6056071" indent="0">
              <a:buNone/>
              <a:defRPr sz="4636">
                <a:solidFill>
                  <a:schemeClr val="tx1">
                    <a:tint val="75000"/>
                  </a:schemeClr>
                </a:solidFill>
              </a:defRPr>
            </a:lvl5pPr>
            <a:lvl6pPr marL="7570089" indent="0">
              <a:buNone/>
              <a:defRPr sz="4636">
                <a:solidFill>
                  <a:schemeClr val="tx1">
                    <a:tint val="75000"/>
                  </a:schemeClr>
                </a:solidFill>
              </a:defRPr>
            </a:lvl6pPr>
            <a:lvl7pPr marL="9084107" indent="0">
              <a:buNone/>
              <a:defRPr sz="4636">
                <a:solidFill>
                  <a:schemeClr val="tx1">
                    <a:tint val="75000"/>
                  </a:schemeClr>
                </a:solidFill>
              </a:defRPr>
            </a:lvl7pPr>
            <a:lvl8pPr marL="10598125" indent="0">
              <a:buNone/>
              <a:defRPr sz="4636">
                <a:solidFill>
                  <a:schemeClr val="tx1">
                    <a:tint val="75000"/>
                  </a:schemeClr>
                </a:solidFill>
              </a:defRPr>
            </a:lvl8pPr>
            <a:lvl9pPr marL="12112142" indent="0">
              <a:buNone/>
              <a:defRPr sz="463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F407-FB83-4C9E-87FE-83D5D61B5EA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276514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8665" y="3779379"/>
            <a:ext cx="21020190" cy="818865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18667" y="13395152"/>
            <a:ext cx="10226144" cy="24059888"/>
          </a:xfrm>
        </p:spPr>
        <p:txBody>
          <a:bodyPr>
            <a:normAutofit/>
          </a:bodyPr>
          <a:lstStyle>
            <a:lvl1pPr>
              <a:defRPr sz="5961"/>
            </a:lvl1pPr>
            <a:lvl2pPr>
              <a:defRPr sz="5298"/>
            </a:lvl2pPr>
            <a:lvl3pPr>
              <a:defRPr sz="4636"/>
            </a:lvl3pPr>
            <a:lvl4pPr>
              <a:defRPr sz="3974"/>
            </a:lvl4pPr>
            <a:lvl5pPr>
              <a:defRPr sz="3974"/>
            </a:lvl5pPr>
            <a:lvl6pPr>
              <a:defRPr sz="3974"/>
            </a:lvl6pPr>
            <a:lvl7pPr>
              <a:defRPr sz="3974"/>
            </a:lvl7pPr>
            <a:lvl8pPr>
              <a:defRPr sz="3974"/>
            </a:lvl8pPr>
            <a:lvl9pPr>
              <a:defRPr sz="397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812708" y="13395161"/>
            <a:ext cx="10226148" cy="24059895"/>
          </a:xfrm>
        </p:spPr>
        <p:txBody>
          <a:bodyPr>
            <a:normAutofit/>
          </a:bodyPr>
          <a:lstStyle>
            <a:lvl1pPr>
              <a:defRPr sz="5961"/>
            </a:lvl1pPr>
            <a:lvl2pPr>
              <a:defRPr sz="5298"/>
            </a:lvl2pPr>
            <a:lvl3pPr>
              <a:defRPr sz="4636"/>
            </a:lvl3pPr>
            <a:lvl4pPr>
              <a:defRPr sz="3974"/>
            </a:lvl4pPr>
            <a:lvl5pPr>
              <a:defRPr sz="3974"/>
            </a:lvl5pPr>
            <a:lvl6pPr>
              <a:defRPr sz="3974"/>
            </a:lvl6pPr>
            <a:lvl7pPr>
              <a:defRPr sz="3974"/>
            </a:lvl7pPr>
            <a:lvl8pPr>
              <a:defRPr sz="3974"/>
            </a:lvl8pPr>
            <a:lvl9pPr>
              <a:defRPr sz="397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75F407-FB83-4C9E-87FE-83D5D61B5EA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162746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8663" y="3779379"/>
            <a:ext cx="21020187" cy="818865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18661" y="13397595"/>
            <a:ext cx="10234632" cy="3572691"/>
          </a:xfrm>
        </p:spPr>
        <p:txBody>
          <a:bodyPr anchor="b">
            <a:noAutofit/>
          </a:bodyPr>
          <a:lstStyle>
            <a:lvl1pPr marL="0" indent="0">
              <a:buNone/>
              <a:defRPr sz="7948" b="0"/>
            </a:lvl1pPr>
            <a:lvl2pPr marL="1514018" indent="0">
              <a:buNone/>
              <a:defRPr sz="6623" b="1"/>
            </a:lvl2pPr>
            <a:lvl3pPr marL="3028036" indent="0">
              <a:buNone/>
              <a:defRPr sz="5961" b="1"/>
            </a:lvl3pPr>
            <a:lvl4pPr marL="4542053" indent="0">
              <a:buNone/>
              <a:defRPr sz="5298" b="1"/>
            </a:lvl4pPr>
            <a:lvl5pPr marL="6056071" indent="0">
              <a:buNone/>
              <a:defRPr sz="5298" b="1"/>
            </a:lvl5pPr>
            <a:lvl6pPr marL="7570089" indent="0">
              <a:buNone/>
              <a:defRPr sz="5298" b="1"/>
            </a:lvl6pPr>
            <a:lvl7pPr marL="9084107" indent="0">
              <a:buNone/>
              <a:defRPr sz="5298" b="1"/>
            </a:lvl7pPr>
            <a:lvl8pPr marL="10598125" indent="0">
              <a:buNone/>
              <a:defRPr sz="5298" b="1"/>
            </a:lvl8pPr>
            <a:lvl9pPr marL="12112142" indent="0">
              <a:buNone/>
              <a:defRPr sz="5298" b="1"/>
            </a:lvl9pPr>
          </a:lstStyle>
          <a:p>
            <a:pPr lvl="0"/>
            <a:r>
              <a:rPr lang="en-US" smtClean="0"/>
              <a:t>Click to edit Master text styles</a:t>
            </a:r>
          </a:p>
        </p:txBody>
      </p:sp>
      <p:sp>
        <p:nvSpPr>
          <p:cNvPr id="4" name="Content Placeholder 3"/>
          <p:cNvSpPr>
            <a:spLocks noGrp="1"/>
          </p:cNvSpPr>
          <p:nvPr>
            <p:ph sz="half" idx="2"/>
          </p:nvPr>
        </p:nvSpPr>
        <p:spPr>
          <a:xfrm>
            <a:off x="2018661" y="16970295"/>
            <a:ext cx="10234632" cy="20484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804217" y="13397595"/>
            <a:ext cx="10234632" cy="3572691"/>
          </a:xfrm>
        </p:spPr>
        <p:txBody>
          <a:bodyPr anchor="b">
            <a:noAutofit/>
          </a:bodyPr>
          <a:lstStyle>
            <a:lvl1pPr marL="0" indent="0">
              <a:buNone/>
              <a:defRPr sz="7948" b="0"/>
            </a:lvl1pPr>
            <a:lvl2pPr marL="1514018" indent="0">
              <a:buNone/>
              <a:defRPr sz="6623" b="1"/>
            </a:lvl2pPr>
            <a:lvl3pPr marL="3028036" indent="0">
              <a:buNone/>
              <a:defRPr sz="5961" b="1"/>
            </a:lvl3pPr>
            <a:lvl4pPr marL="4542053" indent="0">
              <a:buNone/>
              <a:defRPr sz="5298" b="1"/>
            </a:lvl4pPr>
            <a:lvl5pPr marL="6056071" indent="0">
              <a:buNone/>
              <a:defRPr sz="5298" b="1"/>
            </a:lvl5pPr>
            <a:lvl6pPr marL="7570089" indent="0">
              <a:buNone/>
              <a:defRPr sz="5298" b="1"/>
            </a:lvl6pPr>
            <a:lvl7pPr marL="9084107" indent="0">
              <a:buNone/>
              <a:defRPr sz="5298" b="1"/>
            </a:lvl7pPr>
            <a:lvl8pPr marL="10598125" indent="0">
              <a:buNone/>
              <a:defRPr sz="5298" b="1"/>
            </a:lvl8pPr>
            <a:lvl9pPr marL="12112142" indent="0">
              <a:buNone/>
              <a:defRPr sz="5298" b="1"/>
            </a:lvl9pPr>
          </a:lstStyle>
          <a:p>
            <a:pPr lvl="0"/>
            <a:r>
              <a:rPr lang="en-US" smtClean="0"/>
              <a:t>Click to edit Master text styles</a:t>
            </a:r>
          </a:p>
        </p:txBody>
      </p:sp>
      <p:sp>
        <p:nvSpPr>
          <p:cNvPr id="6" name="Content Placeholder 5"/>
          <p:cNvSpPr>
            <a:spLocks noGrp="1"/>
          </p:cNvSpPr>
          <p:nvPr>
            <p:ph sz="quarter" idx="4"/>
          </p:nvPr>
        </p:nvSpPr>
        <p:spPr>
          <a:xfrm>
            <a:off x="12804217" y="16970295"/>
            <a:ext cx="10234632" cy="20484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75F407-FB83-4C9E-87FE-83D5D61B5EA4}" type="datetimeFigureOut">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35525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8662" y="3779379"/>
            <a:ext cx="21020190" cy="818865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75F407-FB83-4C9E-87FE-83D5D61B5EA4}" type="datetimeFigureOut">
              <a:rPr lang="en-US" smtClean="0"/>
              <a:pPr/>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246583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5F407-FB83-4C9E-87FE-83D5D61B5EA4}" type="datetimeFigureOut">
              <a:rPr lang="en-US" smtClean="0"/>
              <a:pPr/>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142774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662" y="9290998"/>
            <a:ext cx="9239571" cy="7926193"/>
          </a:xfrm>
        </p:spPr>
        <p:txBody>
          <a:bodyPr anchor="b">
            <a:normAutofit/>
          </a:bodyPr>
          <a:lstStyle>
            <a:lvl1pPr>
              <a:defRPr sz="6623"/>
            </a:lvl1pPr>
          </a:lstStyle>
          <a:p>
            <a:r>
              <a:rPr lang="en-US" smtClean="0"/>
              <a:t>Click to edit Master title style</a:t>
            </a:r>
            <a:endParaRPr lang="en-US" dirty="0"/>
          </a:p>
        </p:txBody>
      </p:sp>
      <p:sp>
        <p:nvSpPr>
          <p:cNvPr id="3" name="Content Placeholder 2"/>
          <p:cNvSpPr>
            <a:spLocks noGrp="1"/>
          </p:cNvSpPr>
          <p:nvPr>
            <p:ph idx="1"/>
          </p:nvPr>
        </p:nvSpPr>
        <p:spPr>
          <a:xfrm>
            <a:off x="11826130" y="3192419"/>
            <a:ext cx="11212720" cy="3426263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18662" y="17217188"/>
            <a:ext cx="9239571" cy="16022986"/>
          </a:xfrm>
        </p:spPr>
        <p:txBody>
          <a:bodyPr>
            <a:normAutofit/>
          </a:bodyPr>
          <a:lstStyle>
            <a:lvl1pPr marL="0" indent="0">
              <a:buNone/>
              <a:defRPr sz="4636"/>
            </a:lvl1pPr>
            <a:lvl2pPr marL="1135513" indent="0">
              <a:buNone/>
              <a:defRPr sz="3477"/>
            </a:lvl2pPr>
            <a:lvl3pPr marL="2271027" indent="0">
              <a:buNone/>
              <a:defRPr sz="2980"/>
            </a:lvl3pPr>
            <a:lvl4pPr marL="3406540" indent="0">
              <a:buNone/>
              <a:defRPr sz="2484"/>
            </a:lvl4pPr>
            <a:lvl5pPr marL="4542053" indent="0">
              <a:buNone/>
              <a:defRPr sz="2484"/>
            </a:lvl5pPr>
            <a:lvl6pPr marL="5677567" indent="0">
              <a:buNone/>
              <a:defRPr sz="2484"/>
            </a:lvl6pPr>
            <a:lvl7pPr marL="6813080" indent="0">
              <a:buNone/>
              <a:defRPr sz="2484"/>
            </a:lvl7pPr>
            <a:lvl8pPr marL="7948593" indent="0">
              <a:buNone/>
              <a:defRPr sz="2484"/>
            </a:lvl8pPr>
            <a:lvl9pPr marL="9084107" indent="0">
              <a:buNone/>
              <a:defRPr sz="248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F407-FB83-4C9E-87FE-83D5D61B5EA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12813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662" y="29762609"/>
            <a:ext cx="21020190" cy="3513644"/>
          </a:xfrm>
        </p:spPr>
        <p:txBody>
          <a:bodyPr anchor="b">
            <a:normAutofit/>
          </a:bodyPr>
          <a:lstStyle>
            <a:lvl1pPr algn="l">
              <a:defRPr sz="7948"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18662" y="3779379"/>
            <a:ext cx="21020190" cy="23842562"/>
          </a:xfrm>
        </p:spPr>
        <p:txBody>
          <a:bodyPr anchor="t">
            <a:normAutofit/>
          </a:bodyPr>
          <a:lstStyle>
            <a:lvl1pPr marL="0" indent="0" algn="ctr">
              <a:buNone/>
              <a:defRPr sz="5298"/>
            </a:lvl1pPr>
            <a:lvl2pPr marL="1514018" indent="0">
              <a:buNone/>
              <a:defRPr sz="5298"/>
            </a:lvl2pPr>
            <a:lvl3pPr marL="3028036" indent="0">
              <a:buNone/>
              <a:defRPr sz="5298"/>
            </a:lvl3pPr>
            <a:lvl4pPr marL="4542053" indent="0">
              <a:buNone/>
              <a:defRPr sz="5298"/>
            </a:lvl4pPr>
            <a:lvl5pPr marL="6056071" indent="0">
              <a:buNone/>
              <a:defRPr sz="5298"/>
            </a:lvl5pPr>
            <a:lvl6pPr marL="7570089" indent="0">
              <a:buNone/>
              <a:defRPr sz="5298"/>
            </a:lvl6pPr>
            <a:lvl7pPr marL="9084107" indent="0">
              <a:buNone/>
              <a:defRPr sz="5298"/>
            </a:lvl7pPr>
            <a:lvl8pPr marL="10598125" indent="0">
              <a:buNone/>
              <a:defRPr sz="5298"/>
            </a:lvl8pPr>
            <a:lvl9pPr marL="12112142" indent="0">
              <a:buNone/>
              <a:defRPr sz="5298"/>
            </a:lvl9pPr>
          </a:lstStyle>
          <a:p>
            <a:r>
              <a:rPr lang="en-US" smtClean="0"/>
              <a:t>Click icon to add picture</a:t>
            </a:r>
            <a:endParaRPr lang="en-US" dirty="0"/>
          </a:p>
        </p:txBody>
      </p:sp>
      <p:sp>
        <p:nvSpPr>
          <p:cNvPr id="4" name="Text Placeholder 3"/>
          <p:cNvSpPr>
            <a:spLocks noGrp="1"/>
          </p:cNvSpPr>
          <p:nvPr>
            <p:ph type="body" sz="half" idx="2"/>
          </p:nvPr>
        </p:nvSpPr>
        <p:spPr>
          <a:xfrm>
            <a:off x="2018662" y="33276253"/>
            <a:ext cx="21020190" cy="4178793"/>
          </a:xfrm>
        </p:spPr>
        <p:txBody>
          <a:bodyPr>
            <a:normAutofit/>
          </a:bodyPr>
          <a:lstStyle>
            <a:lvl1pPr marL="0" indent="0">
              <a:buNone/>
              <a:defRPr sz="3974"/>
            </a:lvl1pPr>
            <a:lvl2pPr marL="1514018" indent="0">
              <a:buNone/>
              <a:defRPr sz="3974"/>
            </a:lvl2pPr>
            <a:lvl3pPr marL="3028036" indent="0">
              <a:buNone/>
              <a:defRPr sz="3312"/>
            </a:lvl3pPr>
            <a:lvl4pPr marL="4542053" indent="0">
              <a:buNone/>
              <a:defRPr sz="2980"/>
            </a:lvl4pPr>
            <a:lvl5pPr marL="6056071" indent="0">
              <a:buNone/>
              <a:defRPr sz="2980"/>
            </a:lvl5pPr>
            <a:lvl6pPr marL="7570089" indent="0">
              <a:buNone/>
              <a:defRPr sz="2980"/>
            </a:lvl6pPr>
            <a:lvl7pPr marL="9084107" indent="0">
              <a:buNone/>
              <a:defRPr sz="2980"/>
            </a:lvl7pPr>
            <a:lvl8pPr marL="10598125" indent="0">
              <a:buNone/>
              <a:defRPr sz="2980"/>
            </a:lvl8pPr>
            <a:lvl9pPr marL="12112142" indent="0">
              <a:buNone/>
              <a:defRPr sz="29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F407-FB83-4C9E-87FE-83D5D61B5EA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5D4D7-6757-4683-A188-E342A0702853}" type="slidenum">
              <a:rPr lang="en-US" smtClean="0"/>
              <a:pPr/>
              <a:t>‹#›</a:t>
            </a:fld>
            <a:endParaRPr lang="en-US"/>
          </a:p>
        </p:txBody>
      </p:sp>
    </p:spTree>
    <p:extLst>
      <p:ext uri="{BB962C8B-B14F-4D97-AF65-F5344CB8AC3E}">
        <p14:creationId xmlns:p14="http://schemas.microsoft.com/office/powerpoint/2010/main" val="230621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28036" y="-52497"/>
            <a:ext cx="30365427" cy="42623006"/>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018663" y="3779379"/>
            <a:ext cx="21020187" cy="818865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18662" y="13395161"/>
            <a:ext cx="21020190" cy="240598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899286" y="37455055"/>
            <a:ext cx="2265475" cy="2263691"/>
          </a:xfrm>
          <a:prstGeom prst="rect">
            <a:avLst/>
          </a:prstGeom>
        </p:spPr>
        <p:txBody>
          <a:bodyPr vert="horz" lIns="91440" tIns="45720" rIns="91440" bIns="45720" rtlCol="0" anchor="ctr"/>
          <a:lstStyle>
            <a:lvl1pPr algn="r">
              <a:defRPr sz="2980">
                <a:solidFill>
                  <a:schemeClr val="tx1">
                    <a:tint val="75000"/>
                  </a:schemeClr>
                </a:solidFill>
              </a:defRPr>
            </a:lvl1pPr>
          </a:lstStyle>
          <a:p>
            <a:fld id="{F775F407-FB83-4C9E-87FE-83D5D61B5EA4}" type="datetimeFigureOut">
              <a:rPr lang="en-US" smtClean="0"/>
              <a:pPr/>
              <a:t>3/8/2019</a:t>
            </a:fld>
            <a:endParaRPr lang="en-US"/>
          </a:p>
        </p:txBody>
      </p:sp>
      <p:sp>
        <p:nvSpPr>
          <p:cNvPr id="5" name="Footer Placeholder 4"/>
          <p:cNvSpPr>
            <a:spLocks noGrp="1"/>
          </p:cNvSpPr>
          <p:nvPr>
            <p:ph type="ftr" sz="quarter" idx="3"/>
          </p:nvPr>
        </p:nvSpPr>
        <p:spPr>
          <a:xfrm>
            <a:off x="2018664" y="37455055"/>
            <a:ext cx="15308782" cy="2263691"/>
          </a:xfrm>
          <a:prstGeom prst="rect">
            <a:avLst/>
          </a:prstGeom>
        </p:spPr>
        <p:txBody>
          <a:bodyPr vert="horz" lIns="91440" tIns="45720" rIns="91440" bIns="45720" rtlCol="0" anchor="ctr"/>
          <a:lstStyle>
            <a:lvl1pPr algn="l">
              <a:defRPr sz="29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41276" y="37455055"/>
            <a:ext cx="1697579" cy="2263691"/>
          </a:xfrm>
          <a:prstGeom prst="rect">
            <a:avLst/>
          </a:prstGeom>
        </p:spPr>
        <p:txBody>
          <a:bodyPr vert="horz" lIns="91440" tIns="45720" rIns="91440" bIns="45720" rtlCol="0" anchor="ctr"/>
          <a:lstStyle>
            <a:lvl1pPr algn="r">
              <a:defRPr sz="2980">
                <a:solidFill>
                  <a:schemeClr val="accent1"/>
                </a:solidFill>
              </a:defRPr>
            </a:lvl1pPr>
          </a:lstStyle>
          <a:p>
            <a:fld id="{5145D4D7-6757-4683-A188-E342A0702853}" type="slidenum">
              <a:rPr lang="en-US" smtClean="0"/>
              <a:pPr/>
              <a:t>‹#›</a:t>
            </a:fld>
            <a:endParaRPr lang="en-US"/>
          </a:p>
        </p:txBody>
      </p:sp>
    </p:spTree>
    <p:extLst>
      <p:ext uri="{BB962C8B-B14F-4D97-AF65-F5344CB8AC3E}">
        <p14:creationId xmlns:p14="http://schemas.microsoft.com/office/powerpoint/2010/main" val="9427910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txStyles>
    <p:titleStyle>
      <a:lvl1pPr algn="l" defTabSz="1514018" rtl="0" eaLnBrk="1" latinLnBrk="0" hangingPunct="1">
        <a:spcBef>
          <a:spcPct val="0"/>
        </a:spcBef>
        <a:buNone/>
        <a:defRPr sz="1192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35513" indent="-1135513" algn="l" defTabSz="1514018" rtl="0" eaLnBrk="1" latinLnBrk="0" hangingPunct="1">
        <a:spcBef>
          <a:spcPts val="3312"/>
        </a:spcBef>
        <a:spcAft>
          <a:spcPts val="0"/>
        </a:spcAft>
        <a:buClr>
          <a:schemeClr val="accent1"/>
        </a:buClr>
        <a:buSzPct val="80000"/>
        <a:buFont typeface="Wingdings 3" charset="2"/>
        <a:buChar char=""/>
        <a:defRPr sz="5961" kern="1200">
          <a:solidFill>
            <a:schemeClr val="tx1">
              <a:lumMod val="75000"/>
              <a:lumOff val="25000"/>
            </a:schemeClr>
          </a:solidFill>
          <a:latin typeface="+mn-lt"/>
          <a:ea typeface="+mn-ea"/>
          <a:cs typeface="+mn-cs"/>
        </a:defRPr>
      </a:lvl1pPr>
      <a:lvl2pPr marL="2460279" indent="-946261" algn="l" defTabSz="1514018" rtl="0" eaLnBrk="1" latinLnBrk="0" hangingPunct="1">
        <a:spcBef>
          <a:spcPts val="3312"/>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2pPr>
      <a:lvl3pPr marL="3785045" indent="-757009" algn="l" defTabSz="1514018" rtl="0" eaLnBrk="1" latinLnBrk="0" hangingPunct="1">
        <a:spcBef>
          <a:spcPts val="3312"/>
        </a:spcBef>
        <a:spcAft>
          <a:spcPts val="0"/>
        </a:spcAft>
        <a:buClr>
          <a:schemeClr val="accent1"/>
        </a:buClr>
        <a:buSzPct val="80000"/>
        <a:buFont typeface="Wingdings 3" charset="2"/>
        <a:buChar char=""/>
        <a:defRPr sz="4636" kern="1200">
          <a:solidFill>
            <a:schemeClr val="tx1">
              <a:lumMod val="75000"/>
              <a:lumOff val="25000"/>
            </a:schemeClr>
          </a:solidFill>
          <a:latin typeface="+mn-lt"/>
          <a:ea typeface="+mn-ea"/>
          <a:cs typeface="+mn-cs"/>
        </a:defRPr>
      </a:lvl3pPr>
      <a:lvl4pPr marL="5299062" indent="-757009" algn="l" defTabSz="1514018" rtl="0" eaLnBrk="1" latinLnBrk="0" hangingPunct="1">
        <a:spcBef>
          <a:spcPts val="3312"/>
        </a:spcBef>
        <a:spcAft>
          <a:spcPts val="0"/>
        </a:spcAft>
        <a:buClr>
          <a:schemeClr val="accent1"/>
        </a:buClr>
        <a:buSzPct val="80000"/>
        <a:buFont typeface="Wingdings 3" charset="2"/>
        <a:buChar char=""/>
        <a:defRPr sz="3974" kern="1200">
          <a:solidFill>
            <a:schemeClr val="tx1">
              <a:lumMod val="75000"/>
              <a:lumOff val="25000"/>
            </a:schemeClr>
          </a:solidFill>
          <a:latin typeface="+mn-lt"/>
          <a:ea typeface="+mn-ea"/>
          <a:cs typeface="+mn-cs"/>
        </a:defRPr>
      </a:lvl4pPr>
      <a:lvl5pPr marL="6813080" indent="-757009" algn="l" defTabSz="1514018" rtl="0" eaLnBrk="1" latinLnBrk="0" hangingPunct="1">
        <a:spcBef>
          <a:spcPts val="3312"/>
        </a:spcBef>
        <a:spcAft>
          <a:spcPts val="0"/>
        </a:spcAft>
        <a:buClr>
          <a:schemeClr val="accent1"/>
        </a:buClr>
        <a:buSzPct val="80000"/>
        <a:buFont typeface="Wingdings 3" charset="2"/>
        <a:buChar char=""/>
        <a:defRPr sz="3974" kern="1200">
          <a:solidFill>
            <a:schemeClr val="tx1">
              <a:lumMod val="75000"/>
              <a:lumOff val="25000"/>
            </a:schemeClr>
          </a:solidFill>
          <a:latin typeface="+mn-lt"/>
          <a:ea typeface="+mn-ea"/>
          <a:cs typeface="+mn-cs"/>
        </a:defRPr>
      </a:lvl5pPr>
      <a:lvl6pPr marL="8327098" indent="-757009" algn="l" defTabSz="1514018" rtl="0" eaLnBrk="1" latinLnBrk="0" hangingPunct="1">
        <a:spcBef>
          <a:spcPts val="3312"/>
        </a:spcBef>
        <a:spcAft>
          <a:spcPts val="0"/>
        </a:spcAft>
        <a:buClr>
          <a:schemeClr val="accent1"/>
        </a:buClr>
        <a:buSzPct val="80000"/>
        <a:buFont typeface="Wingdings 3" charset="2"/>
        <a:buChar char=""/>
        <a:defRPr sz="3974" kern="1200">
          <a:solidFill>
            <a:schemeClr val="tx1">
              <a:lumMod val="75000"/>
              <a:lumOff val="25000"/>
            </a:schemeClr>
          </a:solidFill>
          <a:latin typeface="+mn-lt"/>
          <a:ea typeface="+mn-ea"/>
          <a:cs typeface="+mn-cs"/>
        </a:defRPr>
      </a:lvl6pPr>
      <a:lvl7pPr marL="9841116" indent="-757009" algn="l" defTabSz="1514018" rtl="0" eaLnBrk="1" latinLnBrk="0" hangingPunct="1">
        <a:spcBef>
          <a:spcPts val="3312"/>
        </a:spcBef>
        <a:spcAft>
          <a:spcPts val="0"/>
        </a:spcAft>
        <a:buClr>
          <a:schemeClr val="accent1"/>
        </a:buClr>
        <a:buSzPct val="80000"/>
        <a:buFont typeface="Wingdings 3" charset="2"/>
        <a:buChar char=""/>
        <a:defRPr sz="3974" kern="1200">
          <a:solidFill>
            <a:schemeClr val="tx1">
              <a:lumMod val="75000"/>
              <a:lumOff val="25000"/>
            </a:schemeClr>
          </a:solidFill>
          <a:latin typeface="+mn-lt"/>
          <a:ea typeface="+mn-ea"/>
          <a:cs typeface="+mn-cs"/>
        </a:defRPr>
      </a:lvl7pPr>
      <a:lvl8pPr marL="11355134" indent="-757009" algn="l" defTabSz="1514018" rtl="0" eaLnBrk="1" latinLnBrk="0" hangingPunct="1">
        <a:spcBef>
          <a:spcPts val="3312"/>
        </a:spcBef>
        <a:spcAft>
          <a:spcPts val="0"/>
        </a:spcAft>
        <a:buClr>
          <a:schemeClr val="accent1"/>
        </a:buClr>
        <a:buSzPct val="80000"/>
        <a:buFont typeface="Wingdings 3" charset="2"/>
        <a:buChar char=""/>
        <a:defRPr sz="3974" kern="1200">
          <a:solidFill>
            <a:schemeClr val="tx1">
              <a:lumMod val="75000"/>
              <a:lumOff val="25000"/>
            </a:schemeClr>
          </a:solidFill>
          <a:latin typeface="+mn-lt"/>
          <a:ea typeface="+mn-ea"/>
          <a:cs typeface="+mn-cs"/>
        </a:defRPr>
      </a:lvl8pPr>
      <a:lvl9pPr marL="12869151" indent="-757009" algn="l" defTabSz="1514018" rtl="0" eaLnBrk="1" latinLnBrk="0" hangingPunct="1">
        <a:spcBef>
          <a:spcPts val="3312"/>
        </a:spcBef>
        <a:spcAft>
          <a:spcPts val="0"/>
        </a:spcAft>
        <a:buClr>
          <a:schemeClr val="accent1"/>
        </a:buClr>
        <a:buSzPct val="80000"/>
        <a:buFont typeface="Wingdings 3" charset="2"/>
        <a:buChar char=""/>
        <a:defRPr sz="3974" kern="1200">
          <a:solidFill>
            <a:schemeClr val="tx1">
              <a:lumMod val="75000"/>
              <a:lumOff val="25000"/>
            </a:schemeClr>
          </a:solidFill>
          <a:latin typeface="+mn-lt"/>
          <a:ea typeface="+mn-ea"/>
          <a:cs typeface="+mn-cs"/>
        </a:defRPr>
      </a:lvl9pPr>
    </p:bodyStyle>
    <p:otherStyle>
      <a:defPPr>
        <a:defRPr lang="en-US"/>
      </a:defPPr>
      <a:lvl1pPr marL="0" algn="l" defTabSz="1514018" rtl="0" eaLnBrk="1" latinLnBrk="0" hangingPunct="1">
        <a:defRPr sz="5961" kern="1200">
          <a:solidFill>
            <a:schemeClr val="tx1"/>
          </a:solidFill>
          <a:latin typeface="+mn-lt"/>
          <a:ea typeface="+mn-ea"/>
          <a:cs typeface="+mn-cs"/>
        </a:defRPr>
      </a:lvl1pPr>
      <a:lvl2pPr marL="1514018" algn="l" defTabSz="1514018" rtl="0" eaLnBrk="1" latinLnBrk="0" hangingPunct="1">
        <a:defRPr sz="5961" kern="1200">
          <a:solidFill>
            <a:schemeClr val="tx1"/>
          </a:solidFill>
          <a:latin typeface="+mn-lt"/>
          <a:ea typeface="+mn-ea"/>
          <a:cs typeface="+mn-cs"/>
        </a:defRPr>
      </a:lvl2pPr>
      <a:lvl3pPr marL="3028036" algn="l" defTabSz="1514018" rtl="0" eaLnBrk="1" latinLnBrk="0" hangingPunct="1">
        <a:defRPr sz="5961" kern="1200">
          <a:solidFill>
            <a:schemeClr val="tx1"/>
          </a:solidFill>
          <a:latin typeface="+mn-lt"/>
          <a:ea typeface="+mn-ea"/>
          <a:cs typeface="+mn-cs"/>
        </a:defRPr>
      </a:lvl3pPr>
      <a:lvl4pPr marL="4542053" algn="l" defTabSz="1514018" rtl="0" eaLnBrk="1" latinLnBrk="0" hangingPunct="1">
        <a:defRPr sz="5961" kern="1200">
          <a:solidFill>
            <a:schemeClr val="tx1"/>
          </a:solidFill>
          <a:latin typeface="+mn-lt"/>
          <a:ea typeface="+mn-ea"/>
          <a:cs typeface="+mn-cs"/>
        </a:defRPr>
      </a:lvl4pPr>
      <a:lvl5pPr marL="6056071" algn="l" defTabSz="1514018" rtl="0" eaLnBrk="1" latinLnBrk="0" hangingPunct="1">
        <a:defRPr sz="5961" kern="1200">
          <a:solidFill>
            <a:schemeClr val="tx1"/>
          </a:solidFill>
          <a:latin typeface="+mn-lt"/>
          <a:ea typeface="+mn-ea"/>
          <a:cs typeface="+mn-cs"/>
        </a:defRPr>
      </a:lvl5pPr>
      <a:lvl6pPr marL="7570089" algn="l" defTabSz="1514018" rtl="0" eaLnBrk="1" latinLnBrk="0" hangingPunct="1">
        <a:defRPr sz="5961" kern="1200">
          <a:solidFill>
            <a:schemeClr val="tx1"/>
          </a:solidFill>
          <a:latin typeface="+mn-lt"/>
          <a:ea typeface="+mn-ea"/>
          <a:cs typeface="+mn-cs"/>
        </a:defRPr>
      </a:lvl6pPr>
      <a:lvl7pPr marL="9084107" algn="l" defTabSz="1514018" rtl="0" eaLnBrk="1" latinLnBrk="0" hangingPunct="1">
        <a:defRPr sz="5961" kern="1200">
          <a:solidFill>
            <a:schemeClr val="tx1"/>
          </a:solidFill>
          <a:latin typeface="+mn-lt"/>
          <a:ea typeface="+mn-ea"/>
          <a:cs typeface="+mn-cs"/>
        </a:defRPr>
      </a:lvl7pPr>
      <a:lvl8pPr marL="10598125" algn="l" defTabSz="1514018" rtl="0" eaLnBrk="1" latinLnBrk="0" hangingPunct="1">
        <a:defRPr sz="5961" kern="1200">
          <a:solidFill>
            <a:schemeClr val="tx1"/>
          </a:solidFill>
          <a:latin typeface="+mn-lt"/>
          <a:ea typeface="+mn-ea"/>
          <a:cs typeface="+mn-cs"/>
        </a:defRPr>
      </a:lvl8pPr>
      <a:lvl9pPr marL="12112142" algn="l" defTabSz="1514018" rtl="0" eaLnBrk="1" latinLnBrk="0" hangingPunct="1">
        <a:defRPr sz="5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6000">
              <a:schemeClr val="bg1">
                <a:lumMod val="95000"/>
              </a:schemeClr>
            </a:gs>
            <a:gs pos="84000">
              <a:schemeClr val="bg1"/>
            </a:gs>
            <a:gs pos="0">
              <a:srgbClr val="85CBFF"/>
            </a:gs>
            <a:gs pos="48000">
              <a:schemeClr val="bg2"/>
            </a:gs>
            <a:gs pos="100000">
              <a:srgbClr val="99FF33"/>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5709" y="160662"/>
            <a:ext cx="30279975" cy="2400657"/>
          </a:xfrm>
          <a:prstGeom prst="rect">
            <a:avLst/>
          </a:prstGeom>
          <a:noFill/>
        </p:spPr>
        <p:txBody>
          <a:bodyPr wrap="square" rtlCol="0">
            <a:spAutoFit/>
          </a:bodyPr>
          <a:lstStyle>
            <a:defPPr>
              <a:defRPr lang="en-US"/>
            </a:defPPr>
            <a:lvl1pPr algn="ctr">
              <a:defRPr sz="16000" b="1">
                <a:ln w="17780" cmpd="sng">
                  <a:solidFill>
                    <a:schemeClr val="tx1">
                      <a:lumMod val="25000"/>
                    </a:schemeClr>
                  </a:solidFill>
                  <a:prstDash val="solid"/>
                  <a:miter lim="800000"/>
                </a:ln>
                <a:solidFill>
                  <a:srgbClr val="307016"/>
                </a:solidFill>
                <a:effectLst>
                  <a:outerShdw blurRad="50800" algn="tl" rotWithShape="0">
                    <a:srgbClr val="000000"/>
                  </a:outerShdw>
                </a:effectLst>
              </a:defRPr>
            </a:lvl1pPr>
          </a:lstStyle>
          <a:p>
            <a:r>
              <a:rPr lang="el-GR" sz="15000" dirty="0">
                <a:solidFill>
                  <a:schemeClr val="accent2">
                    <a:lumMod val="50000"/>
                  </a:schemeClr>
                </a:solidFill>
                <a:effectLst>
                  <a:outerShdw blurRad="50800" dist="38100" dir="13500000" algn="br" rotWithShape="0">
                    <a:prstClr val="black">
                      <a:alpha val="40000"/>
                    </a:prstClr>
                  </a:outerShdw>
                </a:effectLst>
              </a:rPr>
              <a:t>Η </a:t>
            </a:r>
            <a:r>
              <a:rPr lang="el-GR" sz="15000" dirty="0" smtClean="0">
                <a:solidFill>
                  <a:schemeClr val="accent2">
                    <a:lumMod val="50000"/>
                  </a:schemeClr>
                </a:solidFill>
                <a:effectLst>
                  <a:outerShdw blurRad="50800" dist="38100" dir="13500000" algn="br" rotWithShape="0">
                    <a:prstClr val="black">
                      <a:alpha val="40000"/>
                    </a:prstClr>
                  </a:outerShdw>
                </a:effectLst>
              </a:rPr>
              <a:t>Αλυκή της Λάρνακας</a:t>
            </a:r>
            <a:endParaRPr lang="el-GR" sz="15000" dirty="0">
              <a:solidFill>
                <a:schemeClr val="accent2">
                  <a:lumMod val="50000"/>
                </a:schemeClr>
              </a:solidFill>
              <a:effectLst>
                <a:outerShdw blurRad="50800" dist="38100" dir="13500000" algn="br" rotWithShape="0">
                  <a:prstClr val="black">
                    <a:alpha val="40000"/>
                  </a:prstClr>
                </a:outerShdw>
              </a:effectLst>
            </a:endParaRPr>
          </a:p>
        </p:txBody>
      </p:sp>
      <p:sp>
        <p:nvSpPr>
          <p:cNvPr id="11" name="Rounded Rectangle 10"/>
          <p:cNvSpPr/>
          <p:nvPr/>
        </p:nvSpPr>
        <p:spPr>
          <a:xfrm>
            <a:off x="120486" y="3329014"/>
            <a:ext cx="13585413" cy="14430848"/>
          </a:xfrm>
          <a:prstGeom prst="roundRect">
            <a:avLst/>
          </a:prstGeom>
          <a:gradFill>
            <a:gsLst>
              <a:gs pos="23000">
                <a:schemeClr val="bg1">
                  <a:lumMod val="95000"/>
                </a:schemeClr>
              </a:gs>
              <a:gs pos="53000">
                <a:srgbClr val="85CBFF"/>
              </a:gs>
              <a:gs pos="86000">
                <a:schemeClr val="bg1"/>
              </a:gs>
              <a:gs pos="100000">
                <a:srgbClr val="1B1FB5"/>
              </a:gs>
              <a:gs pos="0">
                <a:srgbClr val="99FF33"/>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3300"/>
              </a:solidFill>
            </a:endParaRPr>
          </a:p>
        </p:txBody>
      </p:sp>
      <p:sp>
        <p:nvSpPr>
          <p:cNvPr id="3" name="Cloud Callout 2"/>
          <p:cNvSpPr/>
          <p:nvPr/>
        </p:nvSpPr>
        <p:spPr>
          <a:xfrm>
            <a:off x="306339" y="3761062"/>
            <a:ext cx="13249472" cy="6259146"/>
          </a:xfrm>
          <a:prstGeom prst="cloudCallout">
            <a:avLst>
              <a:gd name="adj1" fmla="val -49176"/>
              <a:gd name="adj2" fmla="val 50379"/>
            </a:avLst>
          </a:prstGeom>
          <a:solidFill>
            <a:schemeClr val="bg1">
              <a:lumMod val="95000"/>
            </a:schemeClr>
          </a:solidFill>
          <a:ln>
            <a:solidFill>
              <a:srgbClr val="75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600" b="1" dirty="0">
              <a:ln w="0"/>
              <a:blipFill>
                <a:blip r:embed="rId3"/>
                <a:tile tx="0" ty="0" sx="100000" sy="100000" flip="none" algn="tl"/>
              </a:blipFill>
              <a:effectLst>
                <a:outerShdw blurRad="38100" dist="19050" dir="2700000" algn="tl" rotWithShape="0">
                  <a:schemeClr val="dk1">
                    <a:alpha val="40000"/>
                  </a:schemeClr>
                </a:outerShdw>
              </a:effectLst>
            </a:endParaRPr>
          </a:p>
        </p:txBody>
      </p:sp>
      <p:sp>
        <p:nvSpPr>
          <p:cNvPr id="4" name="Double Wave 3"/>
          <p:cNvSpPr/>
          <p:nvPr/>
        </p:nvSpPr>
        <p:spPr>
          <a:xfrm rot="20695588">
            <a:off x="433055" y="10235059"/>
            <a:ext cx="5081254" cy="1093006"/>
          </a:xfrm>
          <a:prstGeom prst="doubleWave">
            <a:avLst/>
          </a:prstGeom>
          <a:gradFill>
            <a:gsLst>
              <a:gs pos="0">
                <a:schemeClr val="accent1">
                  <a:lumMod val="5000"/>
                  <a:lumOff val="95000"/>
                </a:schemeClr>
              </a:gs>
              <a:gs pos="44000">
                <a:srgbClr val="C8EC14"/>
              </a:gs>
              <a:gs pos="100000">
                <a:srgbClr val="99FF33"/>
              </a:gs>
            </a:gsLst>
            <a:lin ang="5400000" scaled="1"/>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solidFill>
                  <a:srgbClr val="9999FF"/>
                </a:solidFill>
              </a:rPr>
              <a:t>​</a:t>
            </a:r>
            <a:r>
              <a:rPr lang="el-GR" sz="3600" b="1" dirty="0" smtClean="0">
                <a:solidFill>
                  <a:srgbClr val="0000CC"/>
                </a:solidFill>
              </a:rPr>
              <a:t>Αλόφυτα ή αλμυρίδια</a:t>
            </a:r>
          </a:p>
        </p:txBody>
      </p:sp>
      <p:sp>
        <p:nvSpPr>
          <p:cNvPr id="12" name="Oval 11"/>
          <p:cNvSpPr/>
          <p:nvPr/>
        </p:nvSpPr>
        <p:spPr>
          <a:xfrm>
            <a:off x="13157011" y="27105131"/>
            <a:ext cx="12496144" cy="8267443"/>
          </a:xfrm>
          <a:prstGeom prst="ellipse">
            <a:avLst/>
          </a:prstGeom>
          <a:gradFill>
            <a:gsLst>
              <a:gs pos="23000">
                <a:schemeClr val="bg1">
                  <a:lumMod val="95000"/>
                </a:schemeClr>
              </a:gs>
              <a:gs pos="63000">
                <a:schemeClr val="bg1"/>
              </a:gs>
              <a:gs pos="38000">
                <a:srgbClr val="85CBFF"/>
              </a:gs>
              <a:gs pos="100000">
                <a:srgbClr val="FF33CC"/>
              </a:gs>
              <a:gs pos="55000">
                <a:schemeClr val="bg2"/>
              </a:gs>
              <a:gs pos="0">
                <a:srgbClr val="99FF33"/>
              </a:gs>
            </a:gsLst>
            <a:lin ang="5400000" scaled="1"/>
          </a:gradFill>
          <a:effectLst>
            <a:glow rad="127000">
              <a:srgbClr val="FF33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15356011" y="29755950"/>
            <a:ext cx="8866023" cy="5262979"/>
          </a:xfrm>
          <a:prstGeom prst="rect">
            <a:avLst/>
          </a:prstGeom>
        </p:spPr>
        <p:txBody>
          <a:bodyPr wrap="square">
            <a:spAutoFit/>
          </a:bodyPr>
          <a:lstStyle/>
          <a:p>
            <a:r>
              <a:rPr lang="el-GR" sz="4000" b="1" u="sng" dirty="0">
                <a:latin typeface="Comic Sans MS" pitchFamily="66" charset="0"/>
              </a:rPr>
              <a:t>Όμβρια </a:t>
            </a:r>
            <a:r>
              <a:rPr lang="el-GR" sz="4000" b="1" u="sng" dirty="0" smtClean="0">
                <a:latin typeface="Comic Sans MS" pitchFamily="66" charset="0"/>
              </a:rPr>
              <a:t>ύδατα</a:t>
            </a:r>
            <a:endParaRPr lang="en-US" sz="3200" dirty="0">
              <a:latin typeface="Comic Sans MS" pitchFamily="66" charset="0"/>
            </a:endParaRPr>
          </a:p>
          <a:p>
            <a:pPr marL="457200" indent="-457200">
              <a:buFont typeface="Wingdings" panose="05000000000000000000" pitchFamily="2" charset="2"/>
              <a:buChar char="Ø"/>
            </a:pPr>
            <a:r>
              <a:rPr lang="el-GR" sz="3200" dirty="0">
                <a:latin typeface="Comic Sans MS" pitchFamily="66" charset="0"/>
              </a:rPr>
              <a:t>Άλλαξαν την αλατότητα της λίμνης </a:t>
            </a:r>
          </a:p>
          <a:p>
            <a:pPr marL="457200" indent="-457200">
              <a:buFont typeface="Wingdings" panose="05000000000000000000" pitchFamily="2" charset="2"/>
              <a:buChar char="Ø"/>
            </a:pPr>
            <a:r>
              <a:rPr lang="el-GR" sz="3200" dirty="0">
                <a:latin typeface="Comic Sans MS" pitchFamily="66" charset="0"/>
              </a:rPr>
              <a:t>Μεταφέρουν ρυπαντικό φορτίο και θρεπτικά συστατικά (λιπάσματα) </a:t>
            </a:r>
            <a:r>
              <a:rPr lang="en-US" sz="3200" dirty="0">
                <a:latin typeface="Comic Sans MS" pitchFamily="66" charset="0"/>
              </a:rPr>
              <a:t> </a:t>
            </a:r>
            <a:endParaRPr lang="el-GR" sz="3200" dirty="0">
              <a:latin typeface="Comic Sans MS" pitchFamily="66" charset="0"/>
            </a:endParaRPr>
          </a:p>
          <a:p>
            <a:pPr marL="457200" indent="-457200">
              <a:buFont typeface="Wingdings" panose="05000000000000000000" pitchFamily="2" charset="2"/>
              <a:buChar char="Ø"/>
            </a:pPr>
            <a:r>
              <a:rPr lang="el-GR" sz="3200" dirty="0">
                <a:latin typeface="Comic Sans MS" pitchFamily="66" charset="0"/>
              </a:rPr>
              <a:t>Ευνοείται η εκκόλαψη των κουνουπιών </a:t>
            </a:r>
            <a:r>
              <a:rPr lang="en-US" sz="3200" dirty="0">
                <a:latin typeface="Comic Sans MS" pitchFamily="66" charset="0"/>
              </a:rPr>
              <a:t> </a:t>
            </a:r>
            <a:r>
              <a:rPr lang="el-GR" sz="3200" dirty="0">
                <a:latin typeface="Comic Sans MS" pitchFamily="66" charset="0"/>
              </a:rPr>
              <a:t>και </a:t>
            </a:r>
            <a:r>
              <a:rPr lang="el-GR" sz="3200" dirty="0" smtClean="0">
                <a:latin typeface="Comic Sans MS" pitchFamily="66" charset="0"/>
              </a:rPr>
              <a:t>χειρονόμων</a:t>
            </a:r>
          </a:p>
          <a:p>
            <a:r>
              <a:rPr lang="el-GR" sz="4000" b="1" u="sng" dirty="0" smtClean="0">
                <a:latin typeface="Comic Sans MS" pitchFamily="66" charset="0"/>
              </a:rPr>
              <a:t>Οικιακά </a:t>
            </a:r>
            <a:r>
              <a:rPr lang="el-GR" sz="4000" b="1" u="sng" dirty="0">
                <a:latin typeface="Comic Sans MS" pitchFamily="66" charset="0"/>
              </a:rPr>
              <a:t>λύματα </a:t>
            </a:r>
            <a:endParaRPr lang="el-GR" sz="4000" u="sng" dirty="0">
              <a:latin typeface="Comic Sans MS" pitchFamily="66" charset="0"/>
            </a:endParaRPr>
          </a:p>
          <a:p>
            <a:pPr marL="457200" indent="-457200">
              <a:buFont typeface="Wingdings" panose="05000000000000000000" pitchFamily="2" charset="2"/>
              <a:buChar char="Ø"/>
            </a:pPr>
            <a:r>
              <a:rPr lang="el-GR" sz="3200" dirty="0">
                <a:latin typeface="Comic Sans MS" pitchFamily="66" charset="0"/>
              </a:rPr>
              <a:t>Οδηγούν στη συσσώρευσης λάσπης στον πυθμένα</a:t>
            </a:r>
          </a:p>
          <a:p>
            <a:endParaRPr lang="el-GR" sz="3200" dirty="0">
              <a:latin typeface="Comic Sans MS" pitchFamily="66" charset="0"/>
            </a:endParaRPr>
          </a:p>
        </p:txBody>
      </p:sp>
      <p:sp>
        <p:nvSpPr>
          <p:cNvPr id="7" name="TextBox 6"/>
          <p:cNvSpPr txBox="1"/>
          <p:nvPr/>
        </p:nvSpPr>
        <p:spPr>
          <a:xfrm rot="19273347">
            <a:off x="4116411" y="26390139"/>
            <a:ext cx="3436069" cy="1754326"/>
          </a:xfrm>
          <a:prstGeom prst="rect">
            <a:avLst/>
          </a:prstGeom>
          <a:noFill/>
        </p:spPr>
        <p:txBody>
          <a:bodyPr wrap="square" rtlCol="0">
            <a:spAutoFit/>
          </a:bodyPr>
          <a:lstStyle/>
          <a:p>
            <a:r>
              <a:rPr lang="el-GR" sz="5400" dirty="0" smtClean="0">
                <a:solidFill>
                  <a:srgbClr val="0000CC"/>
                </a:solidFill>
                <a:effectLst>
                  <a:outerShdw blurRad="38100" dist="38100" dir="2700000" algn="tl">
                    <a:srgbClr val="000000">
                      <a:alpha val="43137"/>
                    </a:srgbClr>
                  </a:outerShdw>
                </a:effectLst>
                <a:latin typeface="Mistral" panose="03090702030407020403" pitchFamily="66" charset="0"/>
              </a:rPr>
              <a:t>Να θυμάσαι πάντα…</a:t>
            </a:r>
            <a:endParaRPr lang="el-GR" sz="5400" dirty="0">
              <a:solidFill>
                <a:srgbClr val="0000CC"/>
              </a:solidFill>
              <a:effectLst>
                <a:outerShdw blurRad="38100" dist="38100" dir="2700000" algn="tl">
                  <a:srgbClr val="000000">
                    <a:alpha val="43137"/>
                  </a:srgbClr>
                </a:outerShdw>
              </a:effectLst>
              <a:latin typeface="Mistral" panose="03090702030407020403" pitchFamily="66" charset="0"/>
            </a:endParaRPr>
          </a:p>
        </p:txBody>
      </p:sp>
      <p:pic>
        <p:nvPicPr>
          <p:cNvPr id="1034" name="Picture 10" descr="http://4.bp.blogspot.com/-hr7xU9Re8h0/T75sAyIg2HI/AAAAAAAABtk/8k_G6aOzDro/s1600/%CE%B1%CE%B9%CF%89%CE%BD%CE%B9%CE%B1+%CE%B1%CE%BD%CE%B1%CF%80%CF%84%CF%85%CE%BE%CE%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1664" y="21584157"/>
            <a:ext cx="5198809" cy="5357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142625" y="28818064"/>
            <a:ext cx="8953292" cy="4322262"/>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17" name="Rectangle 16"/>
          <p:cNvSpPr/>
          <p:nvPr/>
        </p:nvSpPr>
        <p:spPr>
          <a:xfrm>
            <a:off x="1530475" y="29291958"/>
            <a:ext cx="8565442" cy="3416320"/>
          </a:xfrm>
          <a:prstGeom prst="rect">
            <a:avLst/>
          </a:prstGeom>
        </p:spPr>
        <p:txBody>
          <a:bodyPr wrap="square">
            <a:spAutoFit/>
          </a:bodyPr>
          <a:lstStyle/>
          <a:p>
            <a:r>
              <a:rPr lang="el-GR" sz="3600" dirty="0">
                <a:latin typeface="Comic Sans MS" pitchFamily="66" charset="0"/>
              </a:rPr>
              <a:t>Με επιμονή, υπομονή και συνεργασία όλων των εμπλεκόμενων φορέων αλλά και όλων εμάς, </a:t>
            </a:r>
            <a:r>
              <a:rPr lang="el-GR" sz="3600" dirty="0" smtClean="0">
                <a:latin typeface="Comic Sans MS" pitchFamily="66" charset="0"/>
              </a:rPr>
              <a:t>μπορούμε </a:t>
            </a:r>
            <a:r>
              <a:rPr lang="el-GR" sz="3600" dirty="0">
                <a:latin typeface="Comic Sans MS" pitchFamily="66" charset="0"/>
              </a:rPr>
              <a:t>και πρέπει να προστατεύσουμε την Αλυκή γιατί αποτελεί ένα στολίδι όχι μόνο για την πόλη μας αλλά και διεθνώς.</a:t>
            </a:r>
            <a:endParaRPr lang="en-US" sz="3600" dirty="0">
              <a:latin typeface="Comic Sans MS" pitchFamily="66" charset="0"/>
            </a:endParaRPr>
          </a:p>
        </p:txBody>
      </p:sp>
      <p:sp>
        <p:nvSpPr>
          <p:cNvPr id="6" name="Rectangle 5"/>
          <p:cNvSpPr/>
          <p:nvPr/>
        </p:nvSpPr>
        <p:spPr>
          <a:xfrm rot="1001044">
            <a:off x="9549429" y="9627983"/>
            <a:ext cx="4301002" cy="584775"/>
          </a:xfrm>
          <a:prstGeom prst="rect">
            <a:avLst/>
          </a:prstGeom>
        </p:spPr>
        <p:txBody>
          <a:bodyPr wrap="square">
            <a:spAutoFit/>
          </a:bodyPr>
          <a:lstStyle/>
          <a:p>
            <a:pPr algn="ctr"/>
            <a:r>
              <a:rPr lang="el-GR" sz="3200" b="1" dirty="0">
                <a:latin typeface="Comic Sans MS" pitchFamily="66" charset="0"/>
              </a:rPr>
              <a:t>Φλαμίνγκο</a:t>
            </a:r>
            <a:endParaRPr lang="el-GR" sz="3200" b="1" dirty="0">
              <a:ln w="0"/>
              <a:solidFill>
                <a:schemeClr val="tx2">
                  <a:lumMod val="75000"/>
                </a:schemeClr>
              </a:solidFill>
              <a:effectLst>
                <a:reflection blurRad="6350" stA="53000" endA="300" endPos="35500" dir="5400000" sy="-90000" algn="bl" rotWithShape="0"/>
              </a:effectLst>
            </a:endParaRPr>
          </a:p>
        </p:txBody>
      </p:sp>
      <p:sp>
        <p:nvSpPr>
          <p:cNvPr id="23" name="TextBox 22"/>
          <p:cNvSpPr txBox="1"/>
          <p:nvPr/>
        </p:nvSpPr>
        <p:spPr>
          <a:xfrm>
            <a:off x="14398705" y="39370096"/>
            <a:ext cx="15102223" cy="3631763"/>
          </a:xfrm>
          <a:prstGeom prst="rect">
            <a:avLst/>
          </a:prstGeom>
          <a:noFill/>
        </p:spPr>
        <p:txBody>
          <a:bodyPr wrap="square" rtlCol="0">
            <a:spAutoFit/>
          </a:bodyPr>
          <a:lstStyle/>
          <a:p>
            <a:pPr algn="ctr"/>
            <a:endParaRPr lang="el-GR" sz="6000" b="1" dirty="0" smtClean="0">
              <a:solidFill>
                <a:schemeClr val="tx2"/>
              </a:solidFill>
              <a:effectLst>
                <a:outerShdw blurRad="38100" dist="38100" dir="2700000" algn="tl">
                  <a:srgbClr val="000000">
                    <a:alpha val="43137"/>
                  </a:srgbClr>
                </a:outerShdw>
              </a:effectLst>
            </a:endParaRPr>
          </a:p>
          <a:p>
            <a:pPr algn="ctr"/>
            <a:r>
              <a:rPr lang="el-GR" sz="7200" b="1" dirty="0" smtClean="0">
                <a:solidFill>
                  <a:schemeClr val="tx2"/>
                </a:solidFill>
                <a:effectLst>
                  <a:outerShdw blurRad="38100" dist="38100" dir="2700000" algn="tl">
                    <a:srgbClr val="000000">
                      <a:alpha val="43137"/>
                    </a:srgbClr>
                  </a:outerShdw>
                </a:effectLst>
              </a:rPr>
              <a:t> Γυμνάσιο Πετράκη Κυπριανού </a:t>
            </a:r>
          </a:p>
          <a:p>
            <a:r>
              <a:rPr lang="el-GR" sz="5400" b="1" dirty="0">
                <a:solidFill>
                  <a:schemeClr val="tx2"/>
                </a:solidFill>
                <a:effectLst>
                  <a:outerShdw blurRad="38100" dist="38100" dir="2700000" algn="tl">
                    <a:srgbClr val="000000">
                      <a:alpha val="43137"/>
                    </a:srgbClr>
                  </a:outerShdw>
                </a:effectLst>
              </a:rPr>
              <a:t> </a:t>
            </a:r>
            <a:r>
              <a:rPr lang="el-GR" sz="5400" b="1" dirty="0" smtClean="0">
                <a:solidFill>
                  <a:schemeClr val="tx2"/>
                </a:solidFill>
                <a:effectLst>
                  <a:outerShdw blurRad="38100" dist="38100" dir="2700000" algn="tl">
                    <a:srgbClr val="000000">
                      <a:alpha val="43137"/>
                    </a:srgbClr>
                  </a:outerShdw>
                </a:effectLst>
              </a:rPr>
              <a:t>                            Σχολική χρονιά 2017-2019</a:t>
            </a:r>
          </a:p>
          <a:p>
            <a:endParaRPr lang="el-GR" sz="4400" b="1" dirty="0">
              <a:solidFill>
                <a:schemeClr val="tx2"/>
              </a:solidFill>
            </a:endParaRPr>
          </a:p>
        </p:txBody>
      </p:sp>
      <p:sp>
        <p:nvSpPr>
          <p:cNvPr id="24" name="Rectangle 23"/>
          <p:cNvSpPr/>
          <p:nvPr/>
        </p:nvSpPr>
        <p:spPr>
          <a:xfrm>
            <a:off x="15231408" y="37088040"/>
            <a:ext cx="5669219" cy="2244974"/>
          </a:xfrm>
          <a:prstGeom prst="rect">
            <a:avLst/>
          </a:prstGeom>
        </p:spPr>
        <p:txBody>
          <a:bodyPr wrap="square">
            <a:spAutoFit/>
          </a:bodyPr>
          <a:lstStyle/>
          <a:p>
            <a:pPr>
              <a:lnSpc>
                <a:spcPct val="115000"/>
              </a:lnSpc>
              <a:spcAft>
                <a:spcPts val="1000"/>
              </a:spcAft>
            </a:pPr>
            <a:r>
              <a:rPr lang="el-GR" sz="1700" u="sng" dirty="0" smtClean="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Βιβλιογραφία:</a:t>
            </a:r>
          </a:p>
          <a:p>
            <a:pPr marL="285750" indent="-285750">
              <a:buFont typeface="Wingdings" panose="05000000000000000000" pitchFamily="2" charset="2"/>
              <a:buChar char="Ø"/>
            </a:pPr>
            <a:r>
              <a:rPr lang="el-GR" sz="1400" b="1" dirty="0"/>
              <a:t>http://www.birdlifecyprus.org/gr/news-433-_______.html</a:t>
            </a:r>
          </a:p>
          <a:p>
            <a:pPr marL="285750" indent="-285750">
              <a:buFont typeface="Wingdings" panose="05000000000000000000" pitchFamily="2" charset="2"/>
              <a:buChar char="Ø"/>
            </a:pPr>
            <a:r>
              <a:rPr lang="el-GR" sz="1400" b="1" dirty="0"/>
              <a:t>el.wikipedia.org/wiki/Αλυκή_Λάρνακας</a:t>
            </a:r>
          </a:p>
          <a:p>
            <a:pPr marL="285750" indent="-285750">
              <a:buFont typeface="Wingdings" panose="05000000000000000000" pitchFamily="2" charset="2"/>
              <a:buChar char="Ø"/>
            </a:pPr>
            <a:r>
              <a:rPr lang="el-GR" sz="1400" b="1" dirty="0"/>
              <a:t>www.visitcyprus.com/.../04_SB8K8xLLM9MSSzPy8x...</a:t>
            </a:r>
          </a:p>
          <a:p>
            <a:pPr marL="285750" indent="-285750">
              <a:buFont typeface="Wingdings" panose="05000000000000000000" pitchFamily="2" charset="2"/>
              <a:buChar char="Ø"/>
            </a:pPr>
            <a:r>
              <a:rPr lang="el-GR" sz="1400" b="1" dirty="0"/>
              <a:t>lsg.ucy.ac.cy/research/…/03-alykhLarnakas.html</a:t>
            </a:r>
          </a:p>
          <a:p>
            <a:pPr marL="285750" indent="-285750">
              <a:buFont typeface="Wingdings" panose="05000000000000000000" pitchFamily="2" charset="2"/>
              <a:buChar char="Ø"/>
            </a:pPr>
            <a:r>
              <a:rPr lang="el-GR" sz="1400" b="1" dirty="0"/>
              <a:t>lsg.ucy.ac.cy/research/wetlands/alykhlarnakas.htm</a:t>
            </a:r>
          </a:p>
          <a:p>
            <a:pPr marL="285750" indent="-285750">
              <a:buFont typeface="Wingdings" panose="05000000000000000000" pitchFamily="2" charset="2"/>
              <a:buChar char="Ø"/>
            </a:pPr>
            <a:r>
              <a:rPr lang="el-GR" sz="1400" b="1" dirty="0"/>
              <a:t>Αλυκές της Λάρνακας, Υπουργείου Γεωργίας Φυσικών Πόρων και Περιβάλλοντος – Τμήμα Αλιείας και θαλάσσιων Ερευνών.</a:t>
            </a:r>
          </a:p>
          <a:p>
            <a:pPr marL="285750" indent="-285750">
              <a:buFont typeface="Wingdings" panose="05000000000000000000" pitchFamily="2" charset="2"/>
              <a:buChar char="Ø"/>
            </a:pPr>
            <a:r>
              <a:rPr lang="el-GR" sz="1400" b="1" dirty="0"/>
              <a:t>Το οικοσύστημα στην αλυκή της Λάρνακας </a:t>
            </a:r>
          </a:p>
        </p:txBody>
      </p:sp>
      <p:sp>
        <p:nvSpPr>
          <p:cNvPr id="20" name="Rectangle 19"/>
          <p:cNvSpPr/>
          <p:nvPr/>
        </p:nvSpPr>
        <p:spPr>
          <a:xfrm>
            <a:off x="21845895" y="35650728"/>
            <a:ext cx="6471556" cy="3970318"/>
          </a:xfrm>
          <a:prstGeom prst="rect">
            <a:avLst/>
          </a:prstGeom>
        </p:spPr>
        <p:txBody>
          <a:bodyPr wrap="square">
            <a:spAutoFit/>
          </a:bodyPr>
          <a:lstStyle/>
          <a:p>
            <a:pPr marL="457200" indent="-457200">
              <a:buFont typeface="Wingdings" panose="05000000000000000000" pitchFamily="2" charset="2"/>
              <a:buChar char="v"/>
            </a:pPr>
            <a:r>
              <a:rPr lang="el-GR" sz="3600" b="1" dirty="0" smtClean="0">
                <a:solidFill>
                  <a:srgbClr val="0C7A77"/>
                </a:solidFill>
              </a:rPr>
              <a:t>Υπεύθυνη καθηγήτρια Χρυσοπράσινου Φύλλου:</a:t>
            </a:r>
            <a:endParaRPr lang="el-GR" sz="3600" b="1" dirty="0">
              <a:solidFill>
                <a:srgbClr val="0C7A77"/>
              </a:solidFill>
            </a:endParaRPr>
          </a:p>
          <a:p>
            <a:r>
              <a:rPr lang="el-GR" sz="3600" b="1" dirty="0" smtClean="0">
                <a:solidFill>
                  <a:schemeClr val="tx2"/>
                </a:solidFill>
                <a:effectLst>
                  <a:outerShdw blurRad="38100" dist="38100" dir="2700000" algn="tl">
                    <a:srgbClr val="000000">
                      <a:alpha val="43137"/>
                    </a:srgbClr>
                  </a:outerShdw>
                </a:effectLst>
              </a:rPr>
              <a:t>    Αγγέλη Ελένη</a:t>
            </a:r>
          </a:p>
          <a:p>
            <a:endParaRPr lang="el-GR" sz="3600" b="1" dirty="0" smtClean="0">
              <a:solidFill>
                <a:schemeClr val="tx2"/>
              </a:solidFill>
            </a:endParaRPr>
          </a:p>
          <a:p>
            <a:pPr marL="457200" indent="-457200">
              <a:buFont typeface="Wingdings" panose="05000000000000000000" pitchFamily="2" charset="2"/>
              <a:buChar char="v"/>
            </a:pPr>
            <a:r>
              <a:rPr lang="el-GR" sz="3600" b="1" dirty="0" smtClean="0">
                <a:solidFill>
                  <a:srgbClr val="0C7A77"/>
                </a:solidFill>
              </a:rPr>
              <a:t>Ομάδα </a:t>
            </a:r>
            <a:r>
              <a:rPr lang="el-GR" sz="3600" b="1" dirty="0">
                <a:solidFill>
                  <a:srgbClr val="0C7A77"/>
                </a:solidFill>
              </a:rPr>
              <a:t>Μαθητών:</a:t>
            </a:r>
          </a:p>
          <a:p>
            <a:r>
              <a:rPr lang="el-GR" sz="3600" b="1" dirty="0" smtClean="0">
                <a:solidFill>
                  <a:schemeClr val="tx2"/>
                </a:solidFill>
                <a:effectLst>
                  <a:outerShdw blurRad="38100" dist="38100" dir="2700000" algn="tl">
                    <a:srgbClr val="000000">
                      <a:alpha val="43137"/>
                    </a:srgbClr>
                  </a:outerShdw>
                </a:effectLst>
              </a:rPr>
              <a:t>   Πέτρου Ιωάννης</a:t>
            </a:r>
            <a:endParaRPr lang="el-GR" sz="3600" b="1" dirty="0">
              <a:solidFill>
                <a:schemeClr val="tx2"/>
              </a:solidFill>
              <a:effectLst>
                <a:outerShdw blurRad="38100" dist="38100" dir="2700000" algn="tl">
                  <a:srgbClr val="000000">
                    <a:alpha val="43137"/>
                  </a:srgbClr>
                </a:outerShdw>
              </a:effectLst>
            </a:endParaRPr>
          </a:p>
          <a:p>
            <a:r>
              <a:rPr lang="el-GR" sz="3600" b="1" dirty="0" smtClean="0">
                <a:solidFill>
                  <a:schemeClr val="tx2"/>
                </a:solidFill>
                <a:effectLst>
                  <a:outerShdw blurRad="38100" dist="38100" dir="2700000" algn="tl">
                    <a:srgbClr val="000000">
                      <a:alpha val="43137"/>
                    </a:srgbClr>
                  </a:outerShdw>
                </a:effectLst>
              </a:rPr>
              <a:t>   Προδρόμου Ευαγγελία</a:t>
            </a:r>
            <a:endParaRPr lang="el-GR" sz="3600" b="1" dirty="0">
              <a:solidFill>
                <a:schemeClr val="tx2"/>
              </a:solidFill>
              <a:effectLst>
                <a:outerShdw blurRad="38100" dist="38100" dir="2700000" algn="tl">
                  <a:srgbClr val="000000">
                    <a:alpha val="43137"/>
                  </a:srgbClr>
                </a:outerShdw>
              </a:effectLst>
            </a:endParaRPr>
          </a:p>
        </p:txBody>
      </p:sp>
      <p:sp>
        <p:nvSpPr>
          <p:cNvPr id="16" name="TextBox 15"/>
          <p:cNvSpPr txBox="1"/>
          <p:nvPr/>
        </p:nvSpPr>
        <p:spPr>
          <a:xfrm>
            <a:off x="2805256" y="4265118"/>
            <a:ext cx="8374291" cy="2154436"/>
          </a:xfrm>
          <a:prstGeom prst="rect">
            <a:avLst/>
          </a:prstGeom>
          <a:noFill/>
        </p:spPr>
        <p:txBody>
          <a:bodyPr wrap="square" rtlCol="0">
            <a:spAutoFit/>
          </a:bodyPr>
          <a:lstStyle/>
          <a:p>
            <a:pPr algn="ctr"/>
            <a:r>
              <a:rPr lang="el-GR" sz="3600" b="1" dirty="0" smtClean="0">
                <a:ln w="0"/>
                <a:blipFill>
                  <a:blip r:embed="rId3"/>
                  <a:tile tx="0" ty="0" sx="100000" sy="100000" flip="none" algn="tl"/>
                </a:blipFill>
                <a:effectLst>
                  <a:outerShdw blurRad="38100" dist="19050" dir="2700000" algn="tl" rotWithShape="0">
                    <a:schemeClr val="dk1">
                      <a:alpha val="40000"/>
                    </a:schemeClr>
                  </a:outerShdw>
                </a:effectLst>
              </a:rPr>
              <a:t>Ενδεικτικά Είδη</a:t>
            </a:r>
          </a:p>
          <a:p>
            <a:pPr algn="ctr"/>
            <a:endParaRPr lang="el-GR" sz="3600" b="1" dirty="0" smtClean="0">
              <a:ln w="0"/>
              <a:blipFill>
                <a:blip r:embed="rId3"/>
                <a:tile tx="0" ty="0" sx="100000" sy="100000" flip="none" algn="tl"/>
              </a:blipFill>
              <a:effectLst>
                <a:outerShdw blurRad="38100" dist="19050" dir="2700000" algn="tl" rotWithShape="0">
                  <a:schemeClr val="dk1">
                    <a:alpha val="40000"/>
                  </a:schemeClr>
                </a:outerShdw>
              </a:effectLst>
            </a:endParaRPr>
          </a:p>
          <a:p>
            <a:pPr algn="ctr"/>
            <a:r>
              <a:rPr lang="el-GR" sz="3600" b="1" dirty="0">
                <a:latin typeface="Comic Sans MS" pitchFamily="66" charset="0"/>
              </a:rPr>
              <a:t>Γαρίδα </a:t>
            </a:r>
            <a:r>
              <a:rPr lang="en-US" sz="3600" b="1" dirty="0" err="1">
                <a:latin typeface="Comic Sans MS" pitchFamily="66" charset="0"/>
              </a:rPr>
              <a:t>Artemia</a:t>
            </a:r>
            <a:r>
              <a:rPr lang="en-US" sz="3600" b="1" dirty="0">
                <a:latin typeface="Comic Sans MS" pitchFamily="66" charset="0"/>
              </a:rPr>
              <a:t> Salina</a:t>
            </a:r>
            <a:endParaRPr lang="en-US" sz="3600" b="1" dirty="0" smtClean="0">
              <a:ln w="0"/>
              <a:blipFill>
                <a:blip r:embed="rId3"/>
                <a:tile tx="0" ty="0" sx="100000" sy="100000" flip="none" algn="tl"/>
              </a:blipFill>
              <a:effectLst>
                <a:outerShdw blurRad="38100" dist="19050" dir="2700000" algn="tl" rotWithShape="0">
                  <a:schemeClr val="dk1">
                    <a:alpha val="40000"/>
                  </a:schemeClr>
                </a:outerShdw>
              </a:effectLst>
            </a:endParaRPr>
          </a:p>
          <a:p>
            <a:pPr algn="ctr"/>
            <a:endParaRPr lang="el-GR" sz="2600" b="1" dirty="0">
              <a:ln w="0"/>
              <a:blipFill>
                <a:blip r:embed="rId3"/>
                <a:tile tx="0" ty="0" sx="100000" sy="100000" flip="none" algn="tl"/>
              </a:blipFill>
              <a:effectLst>
                <a:outerShdw blurRad="38100" dist="19050" dir="2700000" algn="tl" rotWithShape="0">
                  <a:schemeClr val="dk1">
                    <a:alpha val="40000"/>
                  </a:schemeClr>
                </a:outerShdw>
              </a:effectLst>
            </a:endParaRPr>
          </a:p>
        </p:txBody>
      </p:sp>
      <p:sp>
        <p:nvSpPr>
          <p:cNvPr id="10" name="TextBox 9"/>
          <p:cNvSpPr txBox="1"/>
          <p:nvPr/>
        </p:nvSpPr>
        <p:spPr>
          <a:xfrm>
            <a:off x="15284003" y="28822168"/>
            <a:ext cx="8856984" cy="861774"/>
          </a:xfrm>
          <a:prstGeom prst="rect">
            <a:avLst/>
          </a:prstGeom>
          <a:noFill/>
        </p:spPr>
        <p:txBody>
          <a:bodyPr wrap="square" rtlCol="0">
            <a:spAutoFit/>
          </a:bodyPr>
          <a:lstStyle>
            <a:defPPr>
              <a:defRPr lang="en-US"/>
            </a:defPPr>
            <a:lvl1pPr>
              <a:defRPr sz="3200" b="1">
                <a:solidFill>
                  <a:srgbClr val="0C7A77"/>
                </a:solidFill>
                <a:latin typeface="Comic Sans MS" panose="030F0702030302020204" pitchFamily="66" charset="0"/>
              </a:defRPr>
            </a:lvl1pPr>
          </a:lstStyle>
          <a:p>
            <a:r>
              <a:rPr lang="el-GR" sz="5000" u="sng" dirty="0"/>
              <a:t>Η έρευνα μας κατέληξε ότι:</a:t>
            </a:r>
            <a:endParaRPr lang="el-GR" sz="5000" dirty="0"/>
          </a:p>
        </p:txBody>
      </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0107" y="3040982"/>
            <a:ext cx="12605065" cy="60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37127" y="12212814"/>
            <a:ext cx="7508516" cy="767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15851" y="10529814"/>
            <a:ext cx="8358829" cy="627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8867" y="6200378"/>
            <a:ext cx="4070630" cy="27452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descr="http://lsg.ucy.ac.cy/research/wetlands/alykilarnakas/flamingo071b.jpg"/>
          <p:cNvPicPr/>
          <p:nvPr/>
        </p:nvPicPr>
        <p:blipFill>
          <a:blip r:embed="rId10" cstate="print"/>
          <a:srcRect/>
          <a:stretch>
            <a:fillRect/>
          </a:stretch>
        </p:blipFill>
        <p:spPr bwMode="auto">
          <a:xfrm>
            <a:off x="8346835" y="10528472"/>
            <a:ext cx="5172262" cy="4393830"/>
          </a:xfrm>
          <a:prstGeom prst="rect">
            <a:avLst/>
          </a:prstGeom>
          <a:ln>
            <a:noFill/>
          </a:ln>
          <a:effectLst>
            <a:softEdge rad="112500"/>
          </a:effectLst>
        </p:spPr>
      </p:pic>
      <p:pic>
        <p:nvPicPr>
          <p:cNvPr id="34" name="Picture 33" descr="P1200389.JPG"/>
          <p:cNvPicPr>
            <a:picLocks noChangeAspect="1"/>
          </p:cNvPicPr>
          <p:nvPr/>
        </p:nvPicPr>
        <p:blipFill>
          <a:blip r:embed="rId11" cstate="print"/>
          <a:stretch>
            <a:fillRect/>
          </a:stretch>
        </p:blipFill>
        <p:spPr>
          <a:xfrm>
            <a:off x="954411" y="11925350"/>
            <a:ext cx="7068277" cy="5301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1823" y="33788398"/>
            <a:ext cx="10355235" cy="6979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22989" y="34206549"/>
            <a:ext cx="3764840" cy="325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07310" y="37865847"/>
            <a:ext cx="2991832" cy="324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884403" y="27232081"/>
            <a:ext cx="1532632" cy="1782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Horizontal Scroll 20"/>
          <p:cNvSpPr/>
          <p:nvPr/>
        </p:nvSpPr>
        <p:spPr>
          <a:xfrm>
            <a:off x="10710825" y="17946638"/>
            <a:ext cx="11485946" cy="94603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w="0"/>
              <a:solidFill>
                <a:schemeClr val="tx1"/>
              </a:solidFill>
              <a:effectLst>
                <a:outerShdw blurRad="38100" dist="19050" dir="2700000" algn="tl" rotWithShape="0">
                  <a:schemeClr val="dk1">
                    <a:alpha val="40000"/>
                  </a:schemeClr>
                </a:outerShdw>
              </a:effectLst>
            </a:endParaRPr>
          </a:p>
        </p:txBody>
      </p:sp>
      <p:sp>
        <p:nvSpPr>
          <p:cNvPr id="22" name="TextBox 21"/>
          <p:cNvSpPr txBox="1"/>
          <p:nvPr/>
        </p:nvSpPr>
        <p:spPr>
          <a:xfrm>
            <a:off x="11446670" y="19314790"/>
            <a:ext cx="11038133" cy="6986528"/>
          </a:xfrm>
          <a:prstGeom prst="rect">
            <a:avLst/>
          </a:prstGeom>
          <a:noFill/>
        </p:spPr>
        <p:txBody>
          <a:bodyPr wrap="square" rtlCol="0">
            <a:spAutoFit/>
          </a:bodyPr>
          <a:lstStyle/>
          <a:p>
            <a:r>
              <a:rPr lang="el-GR" sz="3600" b="1" u="dotDashHeavy" dirty="0">
                <a:uFill>
                  <a:solidFill>
                    <a:schemeClr val="accent1"/>
                  </a:solidFill>
                </a:uFill>
                <a:latin typeface="Comic Sans MS" panose="030F0702030302020204" pitchFamily="66" charset="0"/>
              </a:rPr>
              <a:t>Η αλυκή ως προστατευόμενος </a:t>
            </a:r>
            <a:r>
              <a:rPr lang="el-GR" sz="3600" b="1" u="dotDashHeavy" dirty="0" smtClean="0">
                <a:uFill>
                  <a:solidFill>
                    <a:schemeClr val="accent1"/>
                  </a:solidFill>
                </a:uFill>
                <a:latin typeface="Comic Sans MS" panose="030F0702030302020204" pitchFamily="66" charset="0"/>
              </a:rPr>
              <a:t>χώρος</a:t>
            </a:r>
          </a:p>
          <a:p>
            <a:endParaRPr lang="el-GR" sz="3600" b="1" u="dotDashHeavy" dirty="0" smtClean="0">
              <a:uFill>
                <a:solidFill>
                  <a:schemeClr val="accent1"/>
                </a:solidFill>
              </a:uFill>
              <a:latin typeface="Comic Sans MS" panose="030F0702030302020204" pitchFamily="66" charset="0"/>
            </a:endParaRPr>
          </a:p>
          <a:p>
            <a:r>
              <a:rPr lang="el-GR" sz="2800" dirty="0" smtClean="0">
                <a:solidFill>
                  <a:schemeClr val="tx2"/>
                </a:solidFill>
                <a:latin typeface="Comic Sans MS" panose="030F0702030302020204" pitchFamily="66" charset="0"/>
              </a:rPr>
              <a:t>    Προστατεύεται </a:t>
            </a:r>
            <a:r>
              <a:rPr lang="el-GR" sz="2800" dirty="0">
                <a:solidFill>
                  <a:schemeClr val="tx2"/>
                </a:solidFill>
                <a:latin typeface="Comic Sans MS" panose="030F0702030302020204" pitchFamily="66" charset="0"/>
              </a:rPr>
              <a:t>από τη Σύμβαση Ραμσάρ από το 2001 </a:t>
            </a:r>
            <a:r>
              <a:rPr lang="el-GR" sz="2800" dirty="0" smtClean="0">
                <a:solidFill>
                  <a:schemeClr val="tx2"/>
                </a:solidFill>
                <a:latin typeface="Comic Sans MS" panose="030F0702030302020204" pitchFamily="66" charset="0"/>
              </a:rPr>
              <a:t>και</a:t>
            </a:r>
          </a:p>
          <a:p>
            <a:r>
              <a:rPr lang="el-GR" sz="2800" dirty="0">
                <a:solidFill>
                  <a:schemeClr val="tx2"/>
                </a:solidFill>
                <a:latin typeface="Comic Sans MS" panose="030F0702030302020204" pitchFamily="66" charset="0"/>
              </a:rPr>
              <a:t> </a:t>
            </a:r>
            <a:r>
              <a:rPr lang="el-GR" sz="2800" dirty="0" smtClean="0">
                <a:solidFill>
                  <a:schemeClr val="tx2"/>
                </a:solidFill>
                <a:latin typeface="Comic Sans MS" panose="030F0702030302020204" pitchFamily="66" charset="0"/>
              </a:rPr>
              <a:t>   </a:t>
            </a:r>
            <a:r>
              <a:rPr lang="el-GR" sz="2800" dirty="0">
                <a:solidFill>
                  <a:schemeClr val="tx2"/>
                </a:solidFill>
                <a:latin typeface="Comic Sans MS" panose="030F0702030302020204" pitchFamily="66" charset="0"/>
              </a:rPr>
              <a:t>χαρακτηρίζεται ως Ζώνη Ειδική Προστασίας από το 2005.</a:t>
            </a:r>
          </a:p>
          <a:p>
            <a:endParaRPr lang="el-GR" sz="800" b="1" dirty="0">
              <a:solidFill>
                <a:schemeClr val="tx2"/>
              </a:solidFill>
              <a:latin typeface="Comic Sans MS" panose="030F0702030302020204" pitchFamily="66" charset="0"/>
            </a:endParaRPr>
          </a:p>
          <a:p>
            <a:r>
              <a:rPr lang="el-GR" sz="3600" b="1" dirty="0" smtClean="0">
                <a:solidFill>
                  <a:schemeClr val="tx2"/>
                </a:solidFill>
                <a:latin typeface="Comic Sans MS" panose="030F0702030302020204" pitchFamily="66" charset="0"/>
              </a:rPr>
              <a:t>  Θεωρείται </a:t>
            </a:r>
            <a:r>
              <a:rPr lang="el-GR" sz="3600" b="1" dirty="0">
                <a:solidFill>
                  <a:schemeClr val="tx2"/>
                </a:solidFill>
                <a:latin typeface="Comic Sans MS" panose="030F0702030302020204" pitchFamily="66" charset="0"/>
              </a:rPr>
              <a:t>προστατευόμενος χώρος για </a:t>
            </a:r>
            <a:r>
              <a:rPr lang="el-GR" sz="3600" b="1" dirty="0" smtClean="0">
                <a:solidFill>
                  <a:schemeClr val="tx2"/>
                </a:solidFill>
                <a:latin typeface="Comic Sans MS" panose="030F0702030302020204" pitchFamily="66" charset="0"/>
              </a:rPr>
              <a:t>τους</a:t>
            </a:r>
          </a:p>
          <a:p>
            <a:r>
              <a:rPr lang="el-GR" sz="3600" b="1" dirty="0">
                <a:solidFill>
                  <a:schemeClr val="tx2"/>
                </a:solidFill>
                <a:latin typeface="Comic Sans MS" panose="030F0702030302020204" pitchFamily="66" charset="0"/>
              </a:rPr>
              <a:t> </a:t>
            </a:r>
            <a:r>
              <a:rPr lang="el-GR" sz="3600" b="1" dirty="0" smtClean="0">
                <a:solidFill>
                  <a:schemeClr val="tx2"/>
                </a:solidFill>
                <a:latin typeface="Comic Sans MS" panose="030F0702030302020204" pitchFamily="66" charset="0"/>
              </a:rPr>
              <a:t> εξής </a:t>
            </a:r>
            <a:r>
              <a:rPr lang="el-GR" sz="3600" b="1" dirty="0">
                <a:solidFill>
                  <a:schemeClr val="tx2"/>
                </a:solidFill>
                <a:latin typeface="Comic Sans MS" panose="030F0702030302020204" pitchFamily="66" charset="0"/>
              </a:rPr>
              <a:t>λόγους:</a:t>
            </a:r>
          </a:p>
          <a:p>
            <a:endParaRPr lang="el-GR" sz="800" dirty="0">
              <a:solidFill>
                <a:schemeClr val="tx2"/>
              </a:solidFill>
              <a:latin typeface="Comic Sans MS" panose="030F0702030302020204" pitchFamily="66" charset="0"/>
            </a:endParaRPr>
          </a:p>
          <a:p>
            <a:pPr marL="457200" lvl="0" indent="-457200">
              <a:buFont typeface="Wingdings" panose="05000000000000000000" pitchFamily="2" charset="2"/>
              <a:buChar char="v"/>
            </a:pPr>
            <a:r>
              <a:rPr lang="el-GR" sz="2800" dirty="0">
                <a:solidFill>
                  <a:schemeClr val="tx2"/>
                </a:solidFill>
                <a:latin typeface="Comic Sans MS" panose="030F0702030302020204" pitchFamily="66" charset="0"/>
              </a:rPr>
              <a:t>Οι υγροβιότοποι είναι φυσικοί πόροι με μεγάλη αξία.</a:t>
            </a:r>
            <a:endParaRPr lang="en-GB" sz="2800" dirty="0">
              <a:solidFill>
                <a:schemeClr val="tx2"/>
              </a:solidFill>
              <a:latin typeface="Comic Sans MS" panose="030F0702030302020204" pitchFamily="66" charset="0"/>
            </a:endParaRPr>
          </a:p>
          <a:p>
            <a:pPr marL="457200" lvl="0" indent="-457200">
              <a:buFont typeface="Wingdings" panose="05000000000000000000" pitchFamily="2" charset="2"/>
              <a:buChar char="v"/>
            </a:pPr>
            <a:r>
              <a:rPr lang="el-GR" sz="2800" dirty="0">
                <a:solidFill>
                  <a:schemeClr val="tx2"/>
                </a:solidFill>
                <a:latin typeface="Comic Sans MS" panose="030F0702030302020204" pitchFamily="66" charset="0"/>
              </a:rPr>
              <a:t>Οι υγροβιότοποι αποτελούν ενδιαιτήματα σπάνιων ειδών χλωρίδας και πανίδας.</a:t>
            </a:r>
            <a:endParaRPr lang="en-GB" sz="2800" dirty="0">
              <a:solidFill>
                <a:schemeClr val="tx2"/>
              </a:solidFill>
              <a:latin typeface="Comic Sans MS" panose="030F0702030302020204" pitchFamily="66" charset="0"/>
            </a:endParaRPr>
          </a:p>
          <a:p>
            <a:pPr marL="457200" lvl="0" indent="-457200">
              <a:buFont typeface="Wingdings" panose="05000000000000000000" pitchFamily="2" charset="2"/>
              <a:buChar char="v"/>
            </a:pPr>
            <a:r>
              <a:rPr lang="el-GR" sz="2800" dirty="0">
                <a:solidFill>
                  <a:schemeClr val="tx2"/>
                </a:solidFill>
                <a:latin typeface="Comic Sans MS" panose="030F0702030302020204" pitchFamily="66" charset="0"/>
              </a:rPr>
              <a:t>Τα υδρόβια πουλιά μεταναστεύουν εποχιακά και πρέπει να προστατεύονται.</a:t>
            </a:r>
            <a:endParaRPr lang="en-GB" sz="2800" dirty="0">
              <a:solidFill>
                <a:schemeClr val="tx2"/>
              </a:solidFill>
              <a:latin typeface="Comic Sans MS" panose="030F0702030302020204" pitchFamily="66" charset="0"/>
            </a:endParaRPr>
          </a:p>
          <a:p>
            <a:pPr marL="457200" lvl="0" indent="-457200">
              <a:buFont typeface="Wingdings" panose="05000000000000000000" pitchFamily="2" charset="2"/>
              <a:buChar char="v"/>
            </a:pPr>
            <a:r>
              <a:rPr lang="el-GR" sz="2800" dirty="0">
                <a:solidFill>
                  <a:schemeClr val="tx2"/>
                </a:solidFill>
                <a:latin typeface="Comic Sans MS" panose="030F0702030302020204" pitchFamily="66" charset="0"/>
              </a:rPr>
              <a:t>Έχουν μεγάλη περιβαλλοντική αξία λόγω της ποικιλότητας των οικοσυστημάτων και της βιοκοινότητας τους.</a:t>
            </a:r>
            <a:endParaRPr lang="en-GB" sz="2800" dirty="0">
              <a:solidFill>
                <a:schemeClr val="tx2"/>
              </a:solidFill>
              <a:latin typeface="Comic Sans MS" panose="030F0702030302020204" pitchFamily="66" charset="0"/>
            </a:endParaRPr>
          </a:p>
          <a:p>
            <a:pPr marL="457200" indent="-457200">
              <a:buFont typeface="Wingdings" panose="05000000000000000000" pitchFamily="2" charset="2"/>
              <a:buChar char="v"/>
            </a:pPr>
            <a:r>
              <a:rPr lang="el-GR" sz="2800" dirty="0">
                <a:solidFill>
                  <a:schemeClr val="tx2"/>
                </a:solidFill>
                <a:latin typeface="Comic Sans MS" panose="030F0702030302020204" pitchFamily="66" charset="0"/>
              </a:rPr>
              <a:t>Υπάρχουν φυτά και ζώα που βρίσκονται σε εξαφάνιση</a:t>
            </a:r>
            <a:r>
              <a:rPr lang="el-GR" sz="2800" dirty="0" smtClean="0">
                <a:solidFill>
                  <a:schemeClr val="tx2"/>
                </a:solidFill>
                <a:latin typeface="Comic Sans MS" panose="030F0702030302020204" pitchFamily="66" charset="0"/>
              </a:rPr>
              <a:t>.</a:t>
            </a:r>
            <a:endParaRPr lang="en-GB" sz="2800" dirty="0">
              <a:solidFill>
                <a:schemeClr val="tx2"/>
              </a:solidFill>
              <a:latin typeface="Comic Sans MS" panose="030F0702030302020204" pitchFamily="66" charset="0"/>
            </a:endParaRPr>
          </a:p>
        </p:txBody>
      </p:sp>
      <p:sp>
        <p:nvSpPr>
          <p:cNvPr id="25" name="Cloud 24"/>
          <p:cNvSpPr/>
          <p:nvPr/>
        </p:nvSpPr>
        <p:spPr>
          <a:xfrm>
            <a:off x="94335" y="18167386"/>
            <a:ext cx="10437140" cy="8204188"/>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26" name="TextBox 25"/>
          <p:cNvSpPr txBox="1"/>
          <p:nvPr/>
        </p:nvSpPr>
        <p:spPr>
          <a:xfrm>
            <a:off x="1314451" y="19381564"/>
            <a:ext cx="8025542" cy="5693866"/>
          </a:xfrm>
          <a:prstGeom prst="rect">
            <a:avLst/>
          </a:prstGeom>
          <a:noFill/>
        </p:spPr>
        <p:txBody>
          <a:bodyPr wrap="square" rtlCol="0">
            <a:spAutoFit/>
          </a:bodyPr>
          <a:lstStyle/>
          <a:p>
            <a:r>
              <a:rPr lang="el-GR" sz="2800" b="1" dirty="0">
                <a:latin typeface="Comic Sans MS" panose="030F0702030302020204" pitchFamily="66" charset="0"/>
              </a:rPr>
              <a:t>Ο θρύλος της </a:t>
            </a:r>
            <a:r>
              <a:rPr lang="el-GR" sz="2800" b="1" dirty="0" smtClean="0">
                <a:latin typeface="Comic Sans MS" panose="030F0702030302020204" pitchFamily="66" charset="0"/>
              </a:rPr>
              <a:t>αλυκής</a:t>
            </a:r>
          </a:p>
          <a:p>
            <a:r>
              <a:rPr lang="el-GR" sz="2800" dirty="0">
                <a:solidFill>
                  <a:schemeClr val="tx2"/>
                </a:solidFill>
                <a:latin typeface="Comic Sans MS" panose="030F0702030302020204" pitchFamily="66" charset="0"/>
              </a:rPr>
              <a:t>Σύμφωνα με το θρύλο η αλυκή πήρε το όνομά της από τον Άγιο Λάζαρο. Όταν ο Άγιος Λάζαρος έφτασε στην Κύπρο επισκέφτηκε έναν μεγάλο αμπελώνα και ζήτησε από μια γυναίκα ένα τσαμπί σταφύλι για να ξεδιψάσει. Εκείνη, αντί αυτού,  του πρόσφερε αλάτι. Τότε ο Λάζαρος την καταράστηκε, ο αμπελώνας ξεράθηκε και τη θέση του πήραν οι αλυκές της Λάρνακας. Όμως μια πιο επιστημονική εξήγηση είναι το γεγονός ότι το αλμυρό νερό διαπερνά τον πορώδη βράχο μεταξύ της λίμνης και της θάλασσας, κάνοντας το νερό πολύ πιο αλμυρό ως σημαντική πηγή αλατιού.</a:t>
            </a:r>
            <a:endParaRPr lang="el-GR" sz="2800" dirty="0">
              <a:latin typeface="Comic Sans MS" panose="030F0702030302020204" pitchFamily="66" charset="0"/>
            </a:endParaRPr>
          </a:p>
        </p:txBody>
      </p:sp>
      <p:sp>
        <p:nvSpPr>
          <p:cNvPr id="27" name="Double Wave 26"/>
          <p:cNvSpPr/>
          <p:nvPr/>
        </p:nvSpPr>
        <p:spPr>
          <a:xfrm>
            <a:off x="22537127" y="9780312"/>
            <a:ext cx="7364500" cy="2693718"/>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9" name="TextBox 38"/>
          <p:cNvSpPr txBox="1"/>
          <p:nvPr/>
        </p:nvSpPr>
        <p:spPr>
          <a:xfrm>
            <a:off x="22600039" y="9939229"/>
            <a:ext cx="7301588" cy="2246769"/>
          </a:xfrm>
          <a:prstGeom prst="rect">
            <a:avLst/>
          </a:prstGeom>
          <a:noFill/>
        </p:spPr>
        <p:txBody>
          <a:bodyPr wrap="square" rtlCol="0">
            <a:spAutoFit/>
          </a:bodyPr>
          <a:lstStyle/>
          <a:p>
            <a:r>
              <a:rPr lang="el-GR" sz="2800" dirty="0">
                <a:solidFill>
                  <a:schemeClr val="tx2"/>
                </a:solidFill>
                <a:latin typeface="Comic Sans MS" panose="030F0702030302020204" pitchFamily="66" charset="0"/>
              </a:rPr>
              <a:t>Η </a:t>
            </a:r>
            <a:r>
              <a:rPr lang="el-GR" sz="2800" dirty="0" smtClean="0">
                <a:solidFill>
                  <a:schemeClr val="tx2"/>
                </a:solidFill>
                <a:latin typeface="Comic Sans MS" panose="030F0702030302020204" pitchFamily="66" charset="0"/>
              </a:rPr>
              <a:t>αλυκή είναι </a:t>
            </a:r>
            <a:r>
              <a:rPr lang="el-GR" sz="2800" dirty="0">
                <a:solidFill>
                  <a:schemeClr val="tx2"/>
                </a:solidFill>
                <a:latin typeface="Comic Sans MS" panose="030F0702030302020204" pitchFamily="66" charset="0"/>
              </a:rPr>
              <a:t>η πιο </a:t>
            </a:r>
            <a:r>
              <a:rPr lang="el-GR" sz="2800" dirty="0" smtClean="0">
                <a:solidFill>
                  <a:schemeClr val="tx2"/>
                </a:solidFill>
                <a:latin typeface="Comic Sans MS" panose="030F0702030302020204" pitchFamily="66" charset="0"/>
              </a:rPr>
              <a:t>μεγάλη από </a:t>
            </a:r>
            <a:r>
              <a:rPr lang="el-GR" sz="2800" dirty="0">
                <a:solidFill>
                  <a:schemeClr val="tx2"/>
                </a:solidFill>
                <a:latin typeface="Comic Sans MS" panose="030F0702030302020204" pitchFamily="66" charset="0"/>
              </a:rPr>
              <a:t>όλες τις αλυκές της </a:t>
            </a:r>
            <a:r>
              <a:rPr lang="el-GR" sz="2800" dirty="0" smtClean="0">
                <a:solidFill>
                  <a:schemeClr val="tx2"/>
                </a:solidFill>
                <a:latin typeface="Comic Sans MS" panose="030F0702030302020204" pitchFamily="66" charset="0"/>
              </a:rPr>
              <a:t>Κύπρου. </a:t>
            </a:r>
            <a:r>
              <a:rPr lang="el-GR" sz="2800" dirty="0">
                <a:solidFill>
                  <a:schemeClr val="tx2"/>
                </a:solidFill>
                <a:latin typeface="Comic Sans MS" panose="030F0702030302020204" pitchFamily="66" charset="0"/>
              </a:rPr>
              <a:t>Η έκτασή της φτάνει </a:t>
            </a:r>
            <a:r>
              <a:rPr lang="el-GR" sz="2800" dirty="0" smtClean="0">
                <a:solidFill>
                  <a:schemeClr val="tx2"/>
                </a:solidFill>
                <a:latin typeface="Comic Sans MS" panose="030F0702030302020204" pitchFamily="66" charset="0"/>
              </a:rPr>
              <a:t>τα 1.585</a:t>
            </a:r>
            <a:r>
              <a:rPr lang="en-US" sz="2800" dirty="0" smtClean="0">
                <a:solidFill>
                  <a:schemeClr val="tx2"/>
                </a:solidFill>
                <a:latin typeface="Comic Sans MS" panose="030F0702030302020204" pitchFamily="66" charset="0"/>
              </a:rPr>
              <a:t>km</a:t>
            </a:r>
            <a:r>
              <a:rPr lang="en-US" sz="2800" baseline="30000" dirty="0" smtClean="0">
                <a:solidFill>
                  <a:schemeClr val="tx2"/>
                </a:solidFill>
                <a:latin typeface="Comic Sans MS" panose="030F0702030302020204" pitchFamily="66" charset="0"/>
              </a:rPr>
              <a:t>2</a:t>
            </a:r>
            <a:r>
              <a:rPr lang="el-GR" sz="2800" dirty="0" smtClean="0">
                <a:solidFill>
                  <a:schemeClr val="tx2"/>
                </a:solidFill>
                <a:latin typeface="Comic Sans MS" panose="030F0702030302020204" pitchFamily="66" charset="0"/>
              </a:rPr>
              <a:t> </a:t>
            </a:r>
            <a:r>
              <a:rPr lang="el-GR" sz="2800" dirty="0">
                <a:solidFill>
                  <a:schemeClr val="tx2"/>
                </a:solidFill>
                <a:latin typeface="Comic Sans MS" panose="030F0702030302020204" pitchFamily="66" charset="0"/>
              </a:rPr>
              <a:t>και το βάθος της φτάνει περίπου </a:t>
            </a:r>
            <a:r>
              <a:rPr lang="el-GR" sz="2800" dirty="0" smtClean="0">
                <a:solidFill>
                  <a:schemeClr val="tx2"/>
                </a:solidFill>
                <a:latin typeface="Comic Sans MS" panose="030F0702030302020204" pitchFamily="66" charset="0"/>
              </a:rPr>
              <a:t>το 1</a:t>
            </a:r>
            <a:r>
              <a:rPr lang="en-US" sz="2800" dirty="0" smtClean="0">
                <a:solidFill>
                  <a:schemeClr val="tx2"/>
                </a:solidFill>
                <a:latin typeface="Comic Sans MS" panose="030F0702030302020204" pitchFamily="66" charset="0"/>
              </a:rPr>
              <a:t>m</a:t>
            </a:r>
            <a:r>
              <a:rPr lang="el-GR" sz="2800" dirty="0" smtClean="0">
                <a:solidFill>
                  <a:schemeClr val="tx2"/>
                </a:solidFill>
                <a:latin typeface="Comic Sans MS" panose="030F0702030302020204" pitchFamily="66" charset="0"/>
              </a:rPr>
              <a:t>. </a:t>
            </a:r>
            <a:r>
              <a:rPr lang="el-GR" sz="2800" dirty="0">
                <a:solidFill>
                  <a:schemeClr val="tx2"/>
                </a:solidFill>
                <a:latin typeface="Comic Sans MS" panose="030F0702030302020204" pitchFamily="66" charset="0"/>
              </a:rPr>
              <a:t>Η αλυκή αποτελείτε από ένα σύμπλεγμα τεσσάρων πιο μικρών αλυκών. </a:t>
            </a:r>
            <a:endParaRPr lang="en-GB" sz="2800" dirty="0">
              <a:solidFill>
                <a:schemeClr val="tx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250"/>
                            </p:stCondLst>
                            <p:childTnLst>
                              <p:par>
                                <p:cTn id="13" presetID="31"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750" fill="hold"/>
                                        <p:tgtEl>
                                          <p:spTgt spid="32"/>
                                        </p:tgtEl>
                                        <p:attrNameLst>
                                          <p:attrName>ppt_w</p:attrName>
                                        </p:attrNameLst>
                                      </p:cBhvr>
                                      <p:tavLst>
                                        <p:tav tm="0">
                                          <p:val>
                                            <p:fltVal val="0"/>
                                          </p:val>
                                        </p:tav>
                                        <p:tav tm="100000">
                                          <p:val>
                                            <p:strVal val="#ppt_w"/>
                                          </p:val>
                                        </p:tav>
                                      </p:tavLst>
                                    </p:anim>
                                    <p:anim calcmode="lin" valueType="num">
                                      <p:cBhvr>
                                        <p:cTn id="16" dur="750" fill="hold"/>
                                        <p:tgtEl>
                                          <p:spTgt spid="32"/>
                                        </p:tgtEl>
                                        <p:attrNameLst>
                                          <p:attrName>ppt_h</p:attrName>
                                        </p:attrNameLst>
                                      </p:cBhvr>
                                      <p:tavLst>
                                        <p:tav tm="0">
                                          <p:val>
                                            <p:fltVal val="0"/>
                                          </p:val>
                                        </p:tav>
                                        <p:tav tm="100000">
                                          <p:val>
                                            <p:strVal val="#ppt_h"/>
                                          </p:val>
                                        </p:tav>
                                      </p:tavLst>
                                    </p:anim>
                                    <p:anim calcmode="lin" valueType="num">
                                      <p:cBhvr>
                                        <p:cTn id="17" dur="750" fill="hold"/>
                                        <p:tgtEl>
                                          <p:spTgt spid="32"/>
                                        </p:tgtEl>
                                        <p:attrNameLst>
                                          <p:attrName>style.rotation</p:attrName>
                                        </p:attrNameLst>
                                      </p:cBhvr>
                                      <p:tavLst>
                                        <p:tav tm="0">
                                          <p:val>
                                            <p:fltVal val="90"/>
                                          </p:val>
                                        </p:tav>
                                        <p:tav tm="100000">
                                          <p:val>
                                            <p:fltVal val="0"/>
                                          </p:val>
                                        </p:tav>
                                      </p:tavLst>
                                    </p:anim>
                                    <p:animEffect transition="in" filter="fade">
                                      <p:cBhvr>
                                        <p:cTn id="18"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1593</TotalTime>
  <Words>388</Words>
  <Application>Microsoft Office PowerPoint</Application>
  <PresentationFormat>Custom</PresentationFormat>
  <Paragraphs>49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Facet</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dc:creator>
  <cp:lastModifiedBy>User</cp:lastModifiedBy>
  <cp:revision>173</cp:revision>
  <dcterms:created xsi:type="dcterms:W3CDTF">2015-05-01T18:49:46Z</dcterms:created>
  <dcterms:modified xsi:type="dcterms:W3CDTF">2019-03-08T06:09:08Z</dcterms:modified>
</cp:coreProperties>
</file>