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404050" cy="43205400"/>
  <p:notesSz cx="6858000" cy="9144000"/>
  <p:defaultTextStyle>
    <a:defPPr>
      <a:defRPr lang="el-GR"/>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3608">
          <p15:clr>
            <a:srgbClr val="A4A3A4"/>
          </p15:clr>
        </p15:guide>
        <p15:guide id="2" pos="102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p:cViewPr>
        <p:scale>
          <a:sx n="30" d="100"/>
          <a:sy n="30" d="100"/>
        </p:scale>
        <p:origin x="643" y="-86"/>
      </p:cViewPr>
      <p:guideLst>
        <p:guide orient="horz" pos="13608"/>
        <p:guide pos="102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708C44-85A4-4A2A-9ACB-1AC79A3EDF81}"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GB"/>
        </a:p>
      </dgm:t>
    </dgm:pt>
    <dgm:pt modelId="{1FBB64A5-0919-47A4-847E-D1A16AB4FD4D}">
      <dgm:prSet phldrT="[Text]" custT="1"/>
      <dgm:spPr/>
      <dgm:t>
        <a:bodyPr/>
        <a:lstStyle/>
        <a:p>
          <a:pPr>
            <a:lnSpc>
              <a:spcPct val="150000"/>
            </a:lnSpc>
          </a:pPr>
          <a:r>
            <a:rPr lang="el-GR" sz="4000" b="1" dirty="0">
              <a:effectLst>
                <a:outerShdw blurRad="38100" dist="38100" dir="2700000" algn="tl">
                  <a:srgbClr val="000000">
                    <a:alpha val="43137"/>
                  </a:srgbClr>
                </a:outerShdw>
              </a:effectLst>
              <a:latin typeface="Franklin Gothic Book" panose="020B0503020102020204" pitchFamily="34" charset="0"/>
            </a:rPr>
            <a:t>Με στόχο να μαζέψουμε πληροφορίες για τις συνήθειες και απόψεις των παιδιών του σχολείου μας, σε σχέση με τις μετακινήσεις τους και τα μέσα μαζικής μεταφοράς που χρησιμοποιούν, ετοιμάσαμε ερωτηματολόγιο και τους ζητήσαμε να αφιερώσουν λίγο χρόνο να το συμπληρώσουν </a:t>
          </a:r>
          <a:endParaRPr lang="en-GB" sz="4000" b="1" dirty="0">
            <a:effectLst>
              <a:outerShdw blurRad="38100" dist="38100" dir="2700000" algn="tl">
                <a:srgbClr val="000000">
                  <a:alpha val="43137"/>
                </a:srgbClr>
              </a:outerShdw>
            </a:effectLst>
            <a:latin typeface="Franklin Gothic Book" panose="020B0503020102020204" pitchFamily="34" charset="0"/>
          </a:endParaRPr>
        </a:p>
      </dgm:t>
    </dgm:pt>
    <dgm:pt modelId="{90D8FDEC-DB93-4F24-B7AA-9D8E2AF25A35}" type="parTrans" cxnId="{1D4CC8AA-107C-434D-ABA6-6BBE4DC7821D}">
      <dgm:prSet/>
      <dgm:spPr/>
      <dgm:t>
        <a:bodyPr/>
        <a:lstStyle/>
        <a:p>
          <a:endParaRPr lang="en-GB"/>
        </a:p>
      </dgm:t>
    </dgm:pt>
    <dgm:pt modelId="{76020922-8A68-4AA8-9736-53D276D76B99}" type="sibTrans" cxnId="{1D4CC8AA-107C-434D-ABA6-6BBE4DC7821D}">
      <dgm:prSet/>
      <dgm:spPr/>
      <dgm:t>
        <a:bodyPr/>
        <a:lstStyle/>
        <a:p>
          <a:endParaRPr lang="en-GB"/>
        </a:p>
      </dgm:t>
    </dgm:pt>
    <dgm:pt modelId="{47661060-99C9-4642-9D89-A540CFB56658}">
      <dgm:prSet/>
      <dgm:spPr/>
      <dgm:t>
        <a:bodyPr/>
        <a:lstStyle/>
        <a:p>
          <a:endParaRPr lang="el-GR"/>
        </a:p>
      </dgm:t>
    </dgm:pt>
    <dgm:pt modelId="{01DC455E-DA86-4F96-8DF9-03535340D860}" type="parTrans" cxnId="{53A3121E-52F4-48A7-B41E-DEE88F17416B}">
      <dgm:prSet/>
      <dgm:spPr/>
      <dgm:t>
        <a:bodyPr/>
        <a:lstStyle/>
        <a:p>
          <a:endParaRPr lang="en-GB"/>
        </a:p>
      </dgm:t>
    </dgm:pt>
    <dgm:pt modelId="{923E432F-362B-4F2C-944A-540ABEBFE4BE}" type="sibTrans" cxnId="{53A3121E-52F4-48A7-B41E-DEE88F17416B}">
      <dgm:prSet/>
      <dgm:spPr/>
      <dgm:t>
        <a:bodyPr/>
        <a:lstStyle/>
        <a:p>
          <a:endParaRPr lang="en-GB"/>
        </a:p>
      </dgm:t>
    </dgm:pt>
    <dgm:pt modelId="{D3EAD0A0-CC39-4E06-A31C-8AA28D3F4AFB}">
      <dgm:prSet custT="1"/>
      <dgm:spPr>
        <a:solidFill>
          <a:schemeClr val="tx2"/>
        </a:solidFill>
      </dgm:spPr>
      <dgm:t>
        <a:bodyPr/>
        <a:lstStyle/>
        <a:p>
          <a:r>
            <a:rPr lang="el-GR" sz="4000" dirty="0"/>
            <a:t> </a:t>
          </a:r>
          <a:r>
            <a:rPr lang="el-GR" sz="4000" b="1" dirty="0">
              <a:effectLst>
                <a:outerShdw blurRad="38100" dist="38100" dir="2700000" algn="tl">
                  <a:srgbClr val="000000">
                    <a:alpha val="43137"/>
                  </a:srgbClr>
                </a:outerShdw>
              </a:effectLst>
              <a:latin typeface="Franklin Gothic Book" panose="020B0503020102020204" pitchFamily="34" charset="0"/>
            </a:rPr>
            <a:t>Απάντησαν στο ερωτηματολόγιο μας</a:t>
          </a:r>
          <a:endParaRPr lang="en-US" sz="4000" b="1" dirty="0">
            <a:effectLst>
              <a:outerShdw blurRad="38100" dist="38100" dir="2700000" algn="tl">
                <a:srgbClr val="000000">
                  <a:alpha val="43137"/>
                </a:srgbClr>
              </a:outerShdw>
            </a:effectLst>
            <a:latin typeface="Franklin Gothic Book" panose="020B0503020102020204" pitchFamily="34" charset="0"/>
          </a:endParaRPr>
        </a:p>
        <a:p>
          <a:r>
            <a:rPr lang="el-GR" sz="4000" b="1" dirty="0">
              <a:effectLst>
                <a:outerShdw blurRad="38100" dist="38100" dir="2700000" algn="tl">
                  <a:srgbClr val="000000">
                    <a:alpha val="43137"/>
                  </a:srgbClr>
                </a:outerShdw>
              </a:effectLst>
              <a:latin typeface="Franklin Gothic Book" panose="020B0503020102020204" pitchFamily="34" charset="0"/>
            </a:rPr>
            <a:t> 66 κορίτσια και 55 αγόρια. </a:t>
          </a:r>
        </a:p>
        <a:p>
          <a:r>
            <a:rPr lang="el-GR" sz="4000" b="1" dirty="0">
              <a:effectLst>
                <a:outerShdw blurRad="38100" dist="38100" dir="2700000" algn="tl">
                  <a:srgbClr val="000000">
                    <a:alpha val="43137"/>
                  </a:srgbClr>
                </a:outerShdw>
              </a:effectLst>
              <a:latin typeface="Franklin Gothic Book" panose="020B0503020102020204" pitchFamily="34" charset="0"/>
            </a:rPr>
            <a:t>55 παιδιά της Γ τάξης</a:t>
          </a:r>
        </a:p>
        <a:p>
          <a:r>
            <a:rPr lang="el-GR" sz="4000" b="1" dirty="0">
              <a:effectLst>
                <a:outerShdw blurRad="38100" dist="38100" dir="2700000" algn="tl">
                  <a:srgbClr val="000000">
                    <a:alpha val="43137"/>
                  </a:srgbClr>
                </a:outerShdw>
              </a:effectLst>
              <a:latin typeface="Franklin Gothic Book" panose="020B0503020102020204" pitchFamily="34" charset="0"/>
            </a:rPr>
            <a:t> 32 παιδιά της Β τάξης</a:t>
          </a:r>
        </a:p>
        <a:p>
          <a:r>
            <a:rPr lang="el-GR" sz="4000" b="1" dirty="0">
              <a:effectLst>
                <a:outerShdw blurRad="38100" dist="38100" dir="2700000" algn="tl">
                  <a:srgbClr val="000000">
                    <a:alpha val="43137"/>
                  </a:srgbClr>
                </a:outerShdw>
              </a:effectLst>
              <a:latin typeface="Franklin Gothic Book" panose="020B0503020102020204" pitchFamily="34" charset="0"/>
            </a:rPr>
            <a:t> 34 παιδία της Α τάξης.</a:t>
          </a:r>
        </a:p>
      </dgm:t>
    </dgm:pt>
    <dgm:pt modelId="{3232EDA2-5E1F-4123-81E1-E758B742F1F6}" type="parTrans" cxnId="{0226315A-E1C1-4556-9E40-6D277A9191A9}">
      <dgm:prSet/>
      <dgm:spPr/>
      <dgm:t>
        <a:bodyPr/>
        <a:lstStyle/>
        <a:p>
          <a:endParaRPr lang="el-GR"/>
        </a:p>
      </dgm:t>
    </dgm:pt>
    <dgm:pt modelId="{423202E2-CD8E-4281-967D-2641A0C7329C}" type="sibTrans" cxnId="{0226315A-E1C1-4556-9E40-6D277A9191A9}">
      <dgm:prSet/>
      <dgm:spPr/>
      <dgm:t>
        <a:bodyPr/>
        <a:lstStyle/>
        <a:p>
          <a:endParaRPr lang="el-GR"/>
        </a:p>
      </dgm:t>
    </dgm:pt>
    <dgm:pt modelId="{B36EC08E-2DDB-46AF-859E-D75D0E2CAB4B}">
      <dgm:prSet/>
      <dgm:spPr>
        <a:noFill/>
        <a:ln w="50800" cap="rnd" cmpd="sng">
          <a:solidFill>
            <a:srgbClr val="0070C0"/>
          </a:solidFill>
        </a:ln>
      </dgm:spPr>
      <dgm:t>
        <a:bodyPr/>
        <a:lstStyle/>
        <a:p>
          <a:r>
            <a:rPr lang="en-US" b="1" dirty="0">
              <a:solidFill>
                <a:srgbClr val="0070C0"/>
              </a:solidFill>
              <a:effectLst>
                <a:outerShdw blurRad="38100" dist="38100" dir="2700000" algn="tl">
                  <a:srgbClr val="000000">
                    <a:alpha val="43137"/>
                  </a:srgbClr>
                </a:outerShdw>
              </a:effectLst>
              <a:latin typeface="Franklin Gothic Book" panose="020B0503020102020204" pitchFamily="34" charset="0"/>
            </a:rPr>
            <a:t>H</a:t>
          </a:r>
          <a:r>
            <a:rPr lang="el-GR" b="1" dirty="0">
              <a:solidFill>
                <a:srgbClr val="0070C0"/>
              </a:solidFill>
              <a:effectLst>
                <a:outerShdw blurRad="38100" dist="38100" dir="2700000" algn="tl">
                  <a:srgbClr val="000000">
                    <a:alpha val="43137"/>
                  </a:srgbClr>
                </a:outerShdw>
              </a:effectLst>
              <a:latin typeface="Franklin Gothic Book" panose="020B0503020102020204" pitchFamily="34" charset="0"/>
            </a:rPr>
            <a:t> πλειοψηφία των μαθητών και μαθητριών μας έρχονται στο σχολείο με ιδιωτικό αυτοκίνητο και</a:t>
          </a:r>
          <a:r>
            <a:rPr lang="en-US" b="1" dirty="0">
              <a:solidFill>
                <a:srgbClr val="0070C0"/>
              </a:solidFill>
              <a:effectLst>
                <a:outerShdw blurRad="38100" dist="38100" dir="2700000" algn="tl">
                  <a:srgbClr val="000000">
                    <a:alpha val="43137"/>
                  </a:srgbClr>
                </a:outerShdw>
              </a:effectLst>
              <a:latin typeface="Franklin Gothic Book" panose="020B0503020102020204" pitchFamily="34" charset="0"/>
            </a:rPr>
            <a:t> </a:t>
          </a:r>
          <a:r>
            <a:rPr lang="el-GR" b="1" dirty="0">
              <a:solidFill>
                <a:srgbClr val="0070C0"/>
              </a:solidFill>
              <a:effectLst>
                <a:outerShdw blurRad="38100" dist="38100" dir="2700000" algn="tl">
                  <a:srgbClr val="000000">
                    <a:alpha val="43137"/>
                  </a:srgbClr>
                </a:outerShdw>
              </a:effectLst>
              <a:latin typeface="Franklin Gothic Book" panose="020B0503020102020204" pitchFamily="34" charset="0"/>
            </a:rPr>
            <a:t>με το λεωφορείο.</a:t>
          </a:r>
        </a:p>
        <a:p>
          <a:r>
            <a:rPr lang="el-GR" b="1" dirty="0">
              <a:solidFill>
                <a:srgbClr val="0070C0"/>
              </a:solidFill>
              <a:effectLst>
                <a:outerShdw blurRad="38100" dist="38100" dir="2700000" algn="tl">
                  <a:srgbClr val="000000">
                    <a:alpha val="43137"/>
                  </a:srgbClr>
                </a:outerShdw>
              </a:effectLst>
              <a:latin typeface="Franklin Gothic Book" panose="020B0503020102020204" pitchFamily="34" charset="0"/>
            </a:rPr>
            <a:t> Μόνο ένα άτομο δήλωσε ότι έρχεται με το ποδήλατο.</a:t>
          </a:r>
        </a:p>
      </dgm:t>
    </dgm:pt>
    <dgm:pt modelId="{7AA88BFD-0654-4ADA-8148-8C3CBA12EEFD}" type="parTrans" cxnId="{070C5FBF-6EC3-468B-A38E-5BF389A90AC8}">
      <dgm:prSet/>
      <dgm:spPr/>
      <dgm:t>
        <a:bodyPr/>
        <a:lstStyle/>
        <a:p>
          <a:endParaRPr lang="el-GR"/>
        </a:p>
      </dgm:t>
    </dgm:pt>
    <dgm:pt modelId="{A6125CAD-4522-44FC-A598-C8973E5E2D0D}" type="sibTrans" cxnId="{070C5FBF-6EC3-468B-A38E-5BF389A90AC8}">
      <dgm:prSet/>
      <dgm:spPr/>
      <dgm:t>
        <a:bodyPr/>
        <a:lstStyle/>
        <a:p>
          <a:endParaRPr lang="el-GR"/>
        </a:p>
      </dgm:t>
    </dgm:pt>
    <dgm:pt modelId="{0B182FC1-E518-4D79-897D-D02AD051C250}" type="pres">
      <dgm:prSet presAssocID="{B3708C44-85A4-4A2A-9ACB-1AC79A3EDF81}" presName="Name0" presStyleCnt="0">
        <dgm:presLayoutVars>
          <dgm:chMax val="1"/>
          <dgm:chPref val="1"/>
          <dgm:dir/>
          <dgm:animOne val="branch"/>
          <dgm:animLvl val="lvl"/>
        </dgm:presLayoutVars>
      </dgm:prSet>
      <dgm:spPr/>
      <dgm:t>
        <a:bodyPr/>
        <a:lstStyle/>
        <a:p>
          <a:endParaRPr lang="el-GR"/>
        </a:p>
      </dgm:t>
    </dgm:pt>
    <dgm:pt modelId="{C435A956-4CB4-4092-AC94-703C3DE79519}" type="pres">
      <dgm:prSet presAssocID="{1FBB64A5-0919-47A4-847E-D1A16AB4FD4D}" presName="singleCycle" presStyleCnt="0"/>
      <dgm:spPr/>
    </dgm:pt>
    <dgm:pt modelId="{D4CE67EC-0335-4F82-87C3-F23FAE8F08D7}" type="pres">
      <dgm:prSet presAssocID="{1FBB64A5-0919-47A4-847E-D1A16AB4FD4D}" presName="singleCenter" presStyleLbl="node1" presStyleIdx="0" presStyleCnt="3" custScaleX="377298" custScaleY="118217" custLinFactNeighborX="5371" custLinFactNeighborY="-42015">
        <dgm:presLayoutVars>
          <dgm:chMax val="7"/>
          <dgm:chPref val="7"/>
        </dgm:presLayoutVars>
      </dgm:prSet>
      <dgm:spPr/>
      <dgm:t>
        <a:bodyPr/>
        <a:lstStyle/>
        <a:p>
          <a:endParaRPr lang="el-GR"/>
        </a:p>
      </dgm:t>
    </dgm:pt>
    <dgm:pt modelId="{F206EE57-1F69-4C05-AAA7-A0C35BE14226}" type="pres">
      <dgm:prSet presAssocID="{3232EDA2-5E1F-4123-81E1-E758B742F1F6}" presName="Name56" presStyleLbl="parChTrans1D2" presStyleIdx="0" presStyleCnt="2"/>
      <dgm:spPr/>
      <dgm:t>
        <a:bodyPr/>
        <a:lstStyle/>
        <a:p>
          <a:endParaRPr lang="el-GR"/>
        </a:p>
      </dgm:t>
    </dgm:pt>
    <dgm:pt modelId="{B5A0EBFA-489E-44A4-8774-3F722005227C}" type="pres">
      <dgm:prSet presAssocID="{D3EAD0A0-CC39-4E06-A31C-8AA28D3F4AFB}" presName="text0" presStyleLbl="node1" presStyleIdx="1" presStyleCnt="3" custScaleX="328666" custScaleY="171458" custRadScaleRad="88152" custRadScaleInc="-110268">
        <dgm:presLayoutVars>
          <dgm:bulletEnabled val="1"/>
        </dgm:presLayoutVars>
      </dgm:prSet>
      <dgm:spPr/>
      <dgm:t>
        <a:bodyPr/>
        <a:lstStyle/>
        <a:p>
          <a:endParaRPr lang="el-GR"/>
        </a:p>
      </dgm:t>
    </dgm:pt>
    <dgm:pt modelId="{3C7C2C78-A830-483D-BE20-AB0B9EBCD3FE}" type="pres">
      <dgm:prSet presAssocID="{7AA88BFD-0654-4ADA-8148-8C3CBA12EEFD}" presName="Name56" presStyleLbl="parChTrans1D2" presStyleIdx="1" presStyleCnt="2"/>
      <dgm:spPr/>
      <dgm:t>
        <a:bodyPr/>
        <a:lstStyle/>
        <a:p>
          <a:endParaRPr lang="el-GR"/>
        </a:p>
      </dgm:t>
    </dgm:pt>
    <dgm:pt modelId="{1820C842-BD8F-407B-9CC2-6C9D8A733B59}" type="pres">
      <dgm:prSet presAssocID="{B36EC08E-2DDB-46AF-859E-D75D0E2CAB4B}" presName="text0" presStyleLbl="node1" presStyleIdx="2" presStyleCnt="3" custScaleX="242651" custScaleY="136484" custRadScaleRad="88371" custRadScaleInc="-86491">
        <dgm:presLayoutVars>
          <dgm:bulletEnabled val="1"/>
        </dgm:presLayoutVars>
      </dgm:prSet>
      <dgm:spPr/>
      <dgm:t>
        <a:bodyPr/>
        <a:lstStyle/>
        <a:p>
          <a:endParaRPr lang="el-GR"/>
        </a:p>
      </dgm:t>
    </dgm:pt>
  </dgm:ptLst>
  <dgm:cxnLst>
    <dgm:cxn modelId="{EF7D00F8-C4EC-466D-8F73-00BCE2DF7EEE}" type="presOf" srcId="{B36EC08E-2DDB-46AF-859E-D75D0E2CAB4B}" destId="{1820C842-BD8F-407B-9CC2-6C9D8A733B59}" srcOrd="0" destOrd="0" presId="urn:microsoft.com/office/officeart/2008/layout/RadialCluster"/>
    <dgm:cxn modelId="{DC4CBF18-D042-49C4-B935-2F213AD71FB5}" type="presOf" srcId="{B3708C44-85A4-4A2A-9ACB-1AC79A3EDF81}" destId="{0B182FC1-E518-4D79-897D-D02AD051C250}" srcOrd="0" destOrd="0" presId="urn:microsoft.com/office/officeart/2008/layout/RadialCluster"/>
    <dgm:cxn modelId="{83987E68-1B3D-44B7-BDF9-4DC7D66B3307}" type="presOf" srcId="{D3EAD0A0-CC39-4E06-A31C-8AA28D3F4AFB}" destId="{B5A0EBFA-489E-44A4-8774-3F722005227C}" srcOrd="0" destOrd="0" presId="urn:microsoft.com/office/officeart/2008/layout/RadialCluster"/>
    <dgm:cxn modelId="{070C5FBF-6EC3-468B-A38E-5BF389A90AC8}" srcId="{1FBB64A5-0919-47A4-847E-D1A16AB4FD4D}" destId="{B36EC08E-2DDB-46AF-859E-D75D0E2CAB4B}" srcOrd="1" destOrd="0" parTransId="{7AA88BFD-0654-4ADA-8148-8C3CBA12EEFD}" sibTransId="{A6125CAD-4522-44FC-A598-C8973E5E2D0D}"/>
    <dgm:cxn modelId="{A87263B9-7C3A-4580-BE0B-B699B45E4FF4}" type="presOf" srcId="{3232EDA2-5E1F-4123-81E1-E758B742F1F6}" destId="{F206EE57-1F69-4C05-AAA7-A0C35BE14226}" srcOrd="0" destOrd="0" presId="urn:microsoft.com/office/officeart/2008/layout/RadialCluster"/>
    <dgm:cxn modelId="{53A3121E-52F4-48A7-B41E-DEE88F17416B}" srcId="{B3708C44-85A4-4A2A-9ACB-1AC79A3EDF81}" destId="{47661060-99C9-4642-9D89-A540CFB56658}" srcOrd="1" destOrd="0" parTransId="{01DC455E-DA86-4F96-8DF9-03535340D860}" sibTransId="{923E432F-362B-4F2C-944A-540ABEBFE4BE}"/>
    <dgm:cxn modelId="{765B3915-07F1-4918-959A-A9AE9611E77B}" type="presOf" srcId="{1FBB64A5-0919-47A4-847E-D1A16AB4FD4D}" destId="{D4CE67EC-0335-4F82-87C3-F23FAE8F08D7}" srcOrd="0" destOrd="0" presId="urn:microsoft.com/office/officeart/2008/layout/RadialCluster"/>
    <dgm:cxn modelId="{0226315A-E1C1-4556-9E40-6D277A9191A9}" srcId="{1FBB64A5-0919-47A4-847E-D1A16AB4FD4D}" destId="{D3EAD0A0-CC39-4E06-A31C-8AA28D3F4AFB}" srcOrd="0" destOrd="0" parTransId="{3232EDA2-5E1F-4123-81E1-E758B742F1F6}" sibTransId="{423202E2-CD8E-4281-967D-2641A0C7329C}"/>
    <dgm:cxn modelId="{1D4CC8AA-107C-434D-ABA6-6BBE4DC7821D}" srcId="{B3708C44-85A4-4A2A-9ACB-1AC79A3EDF81}" destId="{1FBB64A5-0919-47A4-847E-D1A16AB4FD4D}" srcOrd="0" destOrd="0" parTransId="{90D8FDEC-DB93-4F24-B7AA-9D8E2AF25A35}" sibTransId="{76020922-8A68-4AA8-9736-53D276D76B99}"/>
    <dgm:cxn modelId="{4B2018A7-7046-4B69-883A-1031492FA6CF}" type="presOf" srcId="{7AA88BFD-0654-4ADA-8148-8C3CBA12EEFD}" destId="{3C7C2C78-A830-483D-BE20-AB0B9EBCD3FE}" srcOrd="0" destOrd="0" presId="urn:microsoft.com/office/officeart/2008/layout/RadialCluster"/>
    <dgm:cxn modelId="{DCF987EA-7F98-4515-8E11-B445C6AC00C3}" type="presParOf" srcId="{0B182FC1-E518-4D79-897D-D02AD051C250}" destId="{C435A956-4CB4-4092-AC94-703C3DE79519}" srcOrd="0" destOrd="0" presId="urn:microsoft.com/office/officeart/2008/layout/RadialCluster"/>
    <dgm:cxn modelId="{FC02EDD6-777C-41C4-845D-9E5CCC67A4E8}" type="presParOf" srcId="{C435A956-4CB4-4092-AC94-703C3DE79519}" destId="{D4CE67EC-0335-4F82-87C3-F23FAE8F08D7}" srcOrd="0" destOrd="0" presId="urn:microsoft.com/office/officeart/2008/layout/RadialCluster"/>
    <dgm:cxn modelId="{C8EBDDFC-BB53-4E21-A19A-5BC6880B49FF}" type="presParOf" srcId="{C435A956-4CB4-4092-AC94-703C3DE79519}" destId="{F206EE57-1F69-4C05-AAA7-A0C35BE14226}" srcOrd="1" destOrd="0" presId="urn:microsoft.com/office/officeart/2008/layout/RadialCluster"/>
    <dgm:cxn modelId="{9553CE06-F9A3-4285-A692-063EDE865E96}" type="presParOf" srcId="{C435A956-4CB4-4092-AC94-703C3DE79519}" destId="{B5A0EBFA-489E-44A4-8774-3F722005227C}" srcOrd="2" destOrd="0" presId="urn:microsoft.com/office/officeart/2008/layout/RadialCluster"/>
    <dgm:cxn modelId="{8FF97E44-088B-4AEF-833B-92DC7821E495}" type="presParOf" srcId="{C435A956-4CB4-4092-AC94-703C3DE79519}" destId="{3C7C2C78-A830-483D-BE20-AB0B9EBCD3FE}" srcOrd="3" destOrd="0" presId="urn:microsoft.com/office/officeart/2008/layout/RadialCluster"/>
    <dgm:cxn modelId="{1BF6958A-30AD-4971-AFEA-EC75B60BB717}" type="presParOf" srcId="{C435A956-4CB4-4092-AC94-703C3DE79519}" destId="{1820C842-BD8F-407B-9CC2-6C9D8A733B59}" srcOrd="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E67EC-0335-4F82-87C3-F23FAE8F08D7}">
      <dsp:nvSpPr>
        <dsp:cNvPr id="0" name=""/>
        <dsp:cNvSpPr/>
      </dsp:nvSpPr>
      <dsp:spPr>
        <a:xfrm>
          <a:off x="2239729" y="58806"/>
          <a:ext cx="14403525" cy="45129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1778000">
            <a:lnSpc>
              <a:spcPct val="150000"/>
            </a:lnSpc>
            <a:spcBef>
              <a:spcPct val="0"/>
            </a:spcBef>
            <a:spcAft>
              <a:spcPct val="35000"/>
            </a:spcAft>
          </a:pPr>
          <a:r>
            <a:rPr lang="el-GR" sz="4000" b="1" kern="1200" dirty="0">
              <a:effectLst>
                <a:outerShdw blurRad="38100" dist="38100" dir="2700000" algn="tl">
                  <a:srgbClr val="000000">
                    <a:alpha val="43137"/>
                  </a:srgbClr>
                </a:outerShdw>
              </a:effectLst>
              <a:latin typeface="Franklin Gothic Book" panose="020B0503020102020204" pitchFamily="34" charset="0"/>
            </a:rPr>
            <a:t>Με στόχο να μαζέψουμε πληροφορίες για τις συνήθειες και απόψεις των παιδιών του σχολείου μας, σε σχέση με τις μετακινήσεις τους και τα μέσα μαζικής μεταφοράς που χρησιμοποιούν, ετοιμάσαμε ερωτηματολόγιο και τους ζητήσαμε να αφιερώσουν λίγο χρόνο να το συμπληρώσουν </a:t>
          </a:r>
          <a:endParaRPr lang="en-GB" sz="4000" b="1" kern="1200" dirty="0">
            <a:effectLst>
              <a:outerShdw blurRad="38100" dist="38100" dir="2700000" algn="tl">
                <a:srgbClr val="000000">
                  <a:alpha val="43137"/>
                </a:srgbClr>
              </a:outerShdw>
            </a:effectLst>
            <a:latin typeface="Franklin Gothic Book" panose="020B0503020102020204" pitchFamily="34" charset="0"/>
          </a:endParaRPr>
        </a:p>
      </dsp:txBody>
      <dsp:txXfrm>
        <a:off x="2460035" y="279112"/>
        <a:ext cx="13962913" cy="4072376"/>
      </dsp:txXfrm>
    </dsp:sp>
    <dsp:sp modelId="{F206EE57-1F69-4C05-AAA7-A0C35BE14226}">
      <dsp:nvSpPr>
        <dsp:cNvPr id="0" name=""/>
        <dsp:cNvSpPr/>
      </dsp:nvSpPr>
      <dsp:spPr>
        <a:xfrm rot="8092341">
          <a:off x="6543802" y="4842392"/>
          <a:ext cx="763666" cy="0"/>
        </a:xfrm>
        <a:custGeom>
          <a:avLst/>
          <a:gdLst/>
          <a:ahLst/>
          <a:cxnLst/>
          <a:rect l="0" t="0" r="0" b="0"/>
          <a:pathLst>
            <a:path>
              <a:moveTo>
                <a:pt x="0" y="0"/>
              </a:moveTo>
              <a:lnTo>
                <a:pt x="76366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A0EBFA-489E-44A4-8774-3F722005227C}">
      <dsp:nvSpPr>
        <dsp:cNvPr id="0" name=""/>
        <dsp:cNvSpPr/>
      </dsp:nvSpPr>
      <dsp:spPr>
        <a:xfrm>
          <a:off x="270014" y="5112990"/>
          <a:ext cx="8406474" cy="4385477"/>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1778000">
            <a:lnSpc>
              <a:spcPct val="90000"/>
            </a:lnSpc>
            <a:spcBef>
              <a:spcPct val="0"/>
            </a:spcBef>
            <a:spcAft>
              <a:spcPct val="35000"/>
            </a:spcAft>
          </a:pPr>
          <a:r>
            <a:rPr lang="el-GR" sz="4000" kern="1200" dirty="0"/>
            <a:t> </a:t>
          </a:r>
          <a:r>
            <a:rPr lang="el-GR" sz="4000" b="1" kern="1200" dirty="0">
              <a:effectLst>
                <a:outerShdw blurRad="38100" dist="38100" dir="2700000" algn="tl">
                  <a:srgbClr val="000000">
                    <a:alpha val="43137"/>
                  </a:srgbClr>
                </a:outerShdw>
              </a:effectLst>
              <a:latin typeface="Franklin Gothic Book" panose="020B0503020102020204" pitchFamily="34" charset="0"/>
            </a:rPr>
            <a:t>Απάντησαν στο ερωτηματολόγιο μας</a:t>
          </a:r>
          <a:endParaRPr lang="en-US" sz="4000" b="1" kern="1200" dirty="0">
            <a:effectLst>
              <a:outerShdw blurRad="38100" dist="38100" dir="2700000" algn="tl">
                <a:srgbClr val="000000">
                  <a:alpha val="43137"/>
                </a:srgbClr>
              </a:outerShdw>
            </a:effectLst>
            <a:latin typeface="Franklin Gothic Book" panose="020B0503020102020204" pitchFamily="34" charset="0"/>
          </a:endParaRPr>
        </a:p>
        <a:p>
          <a:pPr lvl="0" algn="ctr" defTabSz="1778000">
            <a:lnSpc>
              <a:spcPct val="90000"/>
            </a:lnSpc>
            <a:spcBef>
              <a:spcPct val="0"/>
            </a:spcBef>
            <a:spcAft>
              <a:spcPct val="35000"/>
            </a:spcAft>
          </a:pPr>
          <a:r>
            <a:rPr lang="el-GR" sz="4000" b="1" kern="1200" dirty="0">
              <a:effectLst>
                <a:outerShdw blurRad="38100" dist="38100" dir="2700000" algn="tl">
                  <a:srgbClr val="000000">
                    <a:alpha val="43137"/>
                  </a:srgbClr>
                </a:outerShdw>
              </a:effectLst>
              <a:latin typeface="Franklin Gothic Book" panose="020B0503020102020204" pitchFamily="34" charset="0"/>
            </a:rPr>
            <a:t> 66 κορίτσια και 55 αγόρια. </a:t>
          </a:r>
        </a:p>
        <a:p>
          <a:pPr lvl="0" algn="ctr" defTabSz="1778000">
            <a:lnSpc>
              <a:spcPct val="90000"/>
            </a:lnSpc>
            <a:spcBef>
              <a:spcPct val="0"/>
            </a:spcBef>
            <a:spcAft>
              <a:spcPct val="35000"/>
            </a:spcAft>
          </a:pPr>
          <a:r>
            <a:rPr lang="el-GR" sz="4000" b="1" kern="1200" dirty="0">
              <a:effectLst>
                <a:outerShdw blurRad="38100" dist="38100" dir="2700000" algn="tl">
                  <a:srgbClr val="000000">
                    <a:alpha val="43137"/>
                  </a:srgbClr>
                </a:outerShdw>
              </a:effectLst>
              <a:latin typeface="Franklin Gothic Book" panose="020B0503020102020204" pitchFamily="34" charset="0"/>
            </a:rPr>
            <a:t>55 παιδιά της Γ τάξης</a:t>
          </a:r>
        </a:p>
        <a:p>
          <a:pPr lvl="0" algn="ctr" defTabSz="1778000">
            <a:lnSpc>
              <a:spcPct val="90000"/>
            </a:lnSpc>
            <a:spcBef>
              <a:spcPct val="0"/>
            </a:spcBef>
            <a:spcAft>
              <a:spcPct val="35000"/>
            </a:spcAft>
          </a:pPr>
          <a:r>
            <a:rPr lang="el-GR" sz="4000" b="1" kern="1200" dirty="0">
              <a:effectLst>
                <a:outerShdw blurRad="38100" dist="38100" dir="2700000" algn="tl">
                  <a:srgbClr val="000000">
                    <a:alpha val="43137"/>
                  </a:srgbClr>
                </a:outerShdw>
              </a:effectLst>
              <a:latin typeface="Franklin Gothic Book" panose="020B0503020102020204" pitchFamily="34" charset="0"/>
            </a:rPr>
            <a:t> 32 παιδιά της Β τάξης</a:t>
          </a:r>
        </a:p>
        <a:p>
          <a:pPr lvl="0" algn="ctr" defTabSz="1778000">
            <a:lnSpc>
              <a:spcPct val="90000"/>
            </a:lnSpc>
            <a:spcBef>
              <a:spcPct val="0"/>
            </a:spcBef>
            <a:spcAft>
              <a:spcPct val="35000"/>
            </a:spcAft>
          </a:pPr>
          <a:r>
            <a:rPr lang="el-GR" sz="4000" b="1" kern="1200" dirty="0">
              <a:effectLst>
                <a:outerShdw blurRad="38100" dist="38100" dir="2700000" algn="tl">
                  <a:srgbClr val="000000">
                    <a:alpha val="43137"/>
                  </a:srgbClr>
                </a:outerShdw>
              </a:effectLst>
              <a:latin typeface="Franklin Gothic Book" panose="020B0503020102020204" pitchFamily="34" charset="0"/>
            </a:rPr>
            <a:t> 34 παιδία της Α τάξης.</a:t>
          </a:r>
        </a:p>
      </dsp:txBody>
      <dsp:txXfrm>
        <a:off x="484095" y="5327071"/>
        <a:ext cx="7978312" cy="3957315"/>
      </dsp:txXfrm>
    </dsp:sp>
    <dsp:sp modelId="{3C7C2C78-A830-483D-BE20-AB0B9EBCD3FE}">
      <dsp:nvSpPr>
        <dsp:cNvPr id="0" name=""/>
        <dsp:cNvSpPr/>
      </dsp:nvSpPr>
      <dsp:spPr>
        <a:xfrm rot="3216591">
          <a:off x="10797609" y="5179255"/>
          <a:ext cx="1509225" cy="0"/>
        </a:xfrm>
        <a:custGeom>
          <a:avLst/>
          <a:gdLst/>
          <a:ahLst/>
          <a:cxnLst/>
          <a:rect l="0" t="0" r="0" b="0"/>
          <a:pathLst>
            <a:path>
              <a:moveTo>
                <a:pt x="0" y="0"/>
              </a:moveTo>
              <a:lnTo>
                <a:pt x="150922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20C842-BD8F-407B-9CC2-6C9D8A733B59}">
      <dsp:nvSpPr>
        <dsp:cNvPr id="0" name=""/>
        <dsp:cNvSpPr/>
      </dsp:nvSpPr>
      <dsp:spPr>
        <a:xfrm>
          <a:off x="10183113" y="5786715"/>
          <a:ext cx="6206420" cy="3490927"/>
        </a:xfrm>
        <a:prstGeom prst="roundRect">
          <a:avLst/>
        </a:prstGeom>
        <a:noFill/>
        <a:ln w="50800" cap="rnd"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b="1" kern="1200" dirty="0">
              <a:solidFill>
                <a:srgbClr val="0070C0"/>
              </a:solidFill>
              <a:effectLst>
                <a:outerShdw blurRad="38100" dist="38100" dir="2700000" algn="tl">
                  <a:srgbClr val="000000">
                    <a:alpha val="43137"/>
                  </a:srgbClr>
                </a:outerShdw>
              </a:effectLst>
              <a:latin typeface="Franklin Gothic Book" panose="020B0503020102020204" pitchFamily="34" charset="0"/>
            </a:rPr>
            <a:t>H</a:t>
          </a:r>
          <a:r>
            <a:rPr lang="el-GR" sz="3300" b="1" kern="1200" dirty="0">
              <a:solidFill>
                <a:srgbClr val="0070C0"/>
              </a:solidFill>
              <a:effectLst>
                <a:outerShdw blurRad="38100" dist="38100" dir="2700000" algn="tl">
                  <a:srgbClr val="000000">
                    <a:alpha val="43137"/>
                  </a:srgbClr>
                </a:outerShdw>
              </a:effectLst>
              <a:latin typeface="Franklin Gothic Book" panose="020B0503020102020204" pitchFamily="34" charset="0"/>
            </a:rPr>
            <a:t> πλειοψηφία των μαθητών και μαθητριών μας έρχονται στο σχολείο με ιδιωτικό αυτοκίνητο και</a:t>
          </a:r>
          <a:r>
            <a:rPr lang="en-US" sz="3300" b="1" kern="1200" dirty="0">
              <a:solidFill>
                <a:srgbClr val="0070C0"/>
              </a:solidFill>
              <a:effectLst>
                <a:outerShdw blurRad="38100" dist="38100" dir="2700000" algn="tl">
                  <a:srgbClr val="000000">
                    <a:alpha val="43137"/>
                  </a:srgbClr>
                </a:outerShdw>
              </a:effectLst>
              <a:latin typeface="Franklin Gothic Book" panose="020B0503020102020204" pitchFamily="34" charset="0"/>
            </a:rPr>
            <a:t> </a:t>
          </a:r>
          <a:r>
            <a:rPr lang="el-GR" sz="3300" b="1" kern="1200" dirty="0">
              <a:solidFill>
                <a:srgbClr val="0070C0"/>
              </a:solidFill>
              <a:effectLst>
                <a:outerShdw blurRad="38100" dist="38100" dir="2700000" algn="tl">
                  <a:srgbClr val="000000">
                    <a:alpha val="43137"/>
                  </a:srgbClr>
                </a:outerShdw>
              </a:effectLst>
              <a:latin typeface="Franklin Gothic Book" panose="020B0503020102020204" pitchFamily="34" charset="0"/>
            </a:rPr>
            <a:t>με το λεωφορείο.</a:t>
          </a:r>
        </a:p>
        <a:p>
          <a:pPr lvl="0" algn="ctr" defTabSz="1466850">
            <a:lnSpc>
              <a:spcPct val="90000"/>
            </a:lnSpc>
            <a:spcBef>
              <a:spcPct val="0"/>
            </a:spcBef>
            <a:spcAft>
              <a:spcPct val="35000"/>
            </a:spcAft>
          </a:pPr>
          <a:r>
            <a:rPr lang="el-GR" sz="3300" b="1" kern="1200" dirty="0">
              <a:solidFill>
                <a:srgbClr val="0070C0"/>
              </a:solidFill>
              <a:effectLst>
                <a:outerShdw blurRad="38100" dist="38100" dir="2700000" algn="tl">
                  <a:srgbClr val="000000">
                    <a:alpha val="43137"/>
                  </a:srgbClr>
                </a:outerShdw>
              </a:effectLst>
              <a:latin typeface="Franklin Gothic Book" panose="020B0503020102020204" pitchFamily="34" charset="0"/>
            </a:rPr>
            <a:t> Μόνο ένα άτομο δήλωσε ότι έρχεται με το ποδήλατο.</a:t>
          </a:r>
        </a:p>
      </dsp:txBody>
      <dsp:txXfrm>
        <a:off x="10353526" y="5957128"/>
        <a:ext cx="5865594" cy="3150101"/>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0304" y="13421680"/>
            <a:ext cx="27543443" cy="9261158"/>
          </a:xfrm>
        </p:spPr>
        <p:txBody>
          <a:bodyPr/>
          <a:lstStyle/>
          <a:p>
            <a:r>
              <a:rPr lang="en-US"/>
              <a:t>Click to edit Master title style</a:t>
            </a:r>
            <a:endParaRPr lang="el-GR"/>
          </a:p>
        </p:txBody>
      </p:sp>
      <p:sp>
        <p:nvSpPr>
          <p:cNvPr id="3" name="Subtitle 2"/>
          <p:cNvSpPr>
            <a:spLocks noGrp="1"/>
          </p:cNvSpPr>
          <p:nvPr>
            <p:ph type="subTitle" idx="1"/>
          </p:nvPr>
        </p:nvSpPr>
        <p:spPr>
          <a:xfrm>
            <a:off x="4860608" y="24483060"/>
            <a:ext cx="22682835" cy="11041380"/>
          </a:xfr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B058A13A-EE50-4515-BE6A-0279AE737744}" type="datetimeFigureOut">
              <a:rPr lang="el-GR" smtClean="0"/>
              <a:t>12/3/2019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780A912-AE77-4966-9243-6806556953A9}" type="slidenum">
              <a:rPr lang="el-GR" smtClean="0"/>
              <a:t>‹#›</a:t>
            </a:fld>
            <a:endParaRPr lang="el-GR" dirty="0"/>
          </a:p>
        </p:txBody>
      </p:sp>
    </p:spTree>
    <p:extLst>
      <p:ext uri="{BB962C8B-B14F-4D97-AF65-F5344CB8AC3E}">
        <p14:creationId xmlns:p14="http://schemas.microsoft.com/office/powerpoint/2010/main" val="2997807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B058A13A-EE50-4515-BE6A-0279AE737744}" type="datetimeFigureOut">
              <a:rPr lang="el-GR" smtClean="0"/>
              <a:t>12/3/2019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780A912-AE77-4966-9243-6806556953A9}" type="slidenum">
              <a:rPr lang="el-GR" smtClean="0"/>
              <a:t>‹#›</a:t>
            </a:fld>
            <a:endParaRPr lang="el-GR" dirty="0"/>
          </a:p>
        </p:txBody>
      </p:sp>
    </p:spTree>
    <p:extLst>
      <p:ext uri="{BB962C8B-B14F-4D97-AF65-F5344CB8AC3E}">
        <p14:creationId xmlns:p14="http://schemas.microsoft.com/office/powerpoint/2010/main" val="4163143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92936" y="1730222"/>
            <a:ext cx="7290911" cy="3686460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1620203" y="1730222"/>
            <a:ext cx="21332666" cy="368646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B058A13A-EE50-4515-BE6A-0279AE737744}" type="datetimeFigureOut">
              <a:rPr lang="el-GR" smtClean="0"/>
              <a:t>12/3/2019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780A912-AE77-4966-9243-6806556953A9}" type="slidenum">
              <a:rPr lang="el-GR" smtClean="0"/>
              <a:t>‹#›</a:t>
            </a:fld>
            <a:endParaRPr lang="el-GR" dirty="0"/>
          </a:p>
        </p:txBody>
      </p:sp>
    </p:spTree>
    <p:extLst>
      <p:ext uri="{BB962C8B-B14F-4D97-AF65-F5344CB8AC3E}">
        <p14:creationId xmlns:p14="http://schemas.microsoft.com/office/powerpoint/2010/main" val="393781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B058A13A-EE50-4515-BE6A-0279AE737744}" type="datetimeFigureOut">
              <a:rPr lang="el-GR" smtClean="0"/>
              <a:t>12/3/2019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780A912-AE77-4966-9243-6806556953A9}" type="slidenum">
              <a:rPr lang="el-GR" smtClean="0"/>
              <a:t>‹#›</a:t>
            </a:fld>
            <a:endParaRPr lang="el-GR" dirty="0"/>
          </a:p>
        </p:txBody>
      </p:sp>
    </p:spTree>
    <p:extLst>
      <p:ext uri="{BB962C8B-B14F-4D97-AF65-F5344CB8AC3E}">
        <p14:creationId xmlns:p14="http://schemas.microsoft.com/office/powerpoint/2010/main" val="240237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9696" y="27763473"/>
            <a:ext cx="27543443" cy="8581073"/>
          </a:xfrm>
        </p:spPr>
        <p:txBody>
          <a:bodyPr anchor="t"/>
          <a:lstStyle>
            <a:lvl1pPr algn="l">
              <a:defRPr sz="18900" b="1" cap="all"/>
            </a:lvl1pPr>
          </a:lstStyle>
          <a:p>
            <a:r>
              <a:rPr lang="en-US"/>
              <a:t>Click to edit Master title style</a:t>
            </a:r>
            <a:endParaRPr lang="el-GR"/>
          </a:p>
        </p:txBody>
      </p:sp>
      <p:sp>
        <p:nvSpPr>
          <p:cNvPr id="3" name="Text Placeholder 2"/>
          <p:cNvSpPr>
            <a:spLocks noGrp="1"/>
          </p:cNvSpPr>
          <p:nvPr>
            <p:ph type="body" idx="1"/>
          </p:nvPr>
        </p:nvSpPr>
        <p:spPr>
          <a:xfrm>
            <a:off x="2559696" y="18312295"/>
            <a:ext cx="27543443" cy="9451178"/>
          </a:xfrm>
        </p:spPr>
        <p:txBody>
          <a:bodyPr anchor="b"/>
          <a:lstStyle>
            <a:lvl1pPr marL="0" indent="0">
              <a:buNone/>
              <a:defRPr sz="9500">
                <a:solidFill>
                  <a:schemeClr val="tx1">
                    <a:tint val="75000"/>
                  </a:schemeClr>
                </a:solidFill>
              </a:defRPr>
            </a:lvl1pPr>
            <a:lvl2pPr marL="2160270" indent="0">
              <a:buNone/>
              <a:defRPr sz="8500">
                <a:solidFill>
                  <a:schemeClr val="tx1">
                    <a:tint val="75000"/>
                  </a:schemeClr>
                </a:solidFill>
              </a:defRPr>
            </a:lvl2pPr>
            <a:lvl3pPr marL="4320540" indent="0">
              <a:buNone/>
              <a:defRPr sz="7600">
                <a:solidFill>
                  <a:schemeClr val="tx1">
                    <a:tint val="75000"/>
                  </a:schemeClr>
                </a:solidFill>
              </a:defRPr>
            </a:lvl3pPr>
            <a:lvl4pPr marL="6480810" indent="0">
              <a:buNone/>
              <a:defRPr sz="6600">
                <a:solidFill>
                  <a:schemeClr val="tx1">
                    <a:tint val="75000"/>
                  </a:schemeClr>
                </a:solidFill>
              </a:defRPr>
            </a:lvl4pPr>
            <a:lvl5pPr marL="8641080" indent="0">
              <a:buNone/>
              <a:defRPr sz="6600">
                <a:solidFill>
                  <a:schemeClr val="tx1">
                    <a:tint val="75000"/>
                  </a:schemeClr>
                </a:solidFill>
              </a:defRPr>
            </a:lvl5pPr>
            <a:lvl6pPr marL="10801350" indent="0">
              <a:buNone/>
              <a:defRPr sz="6600">
                <a:solidFill>
                  <a:schemeClr val="tx1">
                    <a:tint val="75000"/>
                  </a:schemeClr>
                </a:solidFill>
              </a:defRPr>
            </a:lvl6pPr>
            <a:lvl7pPr marL="12961620" indent="0">
              <a:buNone/>
              <a:defRPr sz="6600">
                <a:solidFill>
                  <a:schemeClr val="tx1">
                    <a:tint val="75000"/>
                  </a:schemeClr>
                </a:solidFill>
              </a:defRPr>
            </a:lvl7pPr>
            <a:lvl8pPr marL="15121890" indent="0">
              <a:buNone/>
              <a:defRPr sz="6600">
                <a:solidFill>
                  <a:schemeClr val="tx1">
                    <a:tint val="75000"/>
                  </a:schemeClr>
                </a:solidFill>
              </a:defRPr>
            </a:lvl8pPr>
            <a:lvl9pPr marL="17282160" indent="0">
              <a:buNone/>
              <a:defRPr sz="6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58A13A-EE50-4515-BE6A-0279AE737744}" type="datetimeFigureOut">
              <a:rPr lang="el-GR" smtClean="0"/>
              <a:t>12/3/2019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780A912-AE77-4966-9243-6806556953A9}" type="slidenum">
              <a:rPr lang="el-GR" smtClean="0"/>
              <a:t>‹#›</a:t>
            </a:fld>
            <a:endParaRPr lang="el-GR" dirty="0"/>
          </a:p>
        </p:txBody>
      </p:sp>
    </p:spTree>
    <p:extLst>
      <p:ext uri="{BB962C8B-B14F-4D97-AF65-F5344CB8AC3E}">
        <p14:creationId xmlns:p14="http://schemas.microsoft.com/office/powerpoint/2010/main" val="3833564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1620202" y="10081263"/>
            <a:ext cx="14311789" cy="28513567"/>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16472059" y="10081263"/>
            <a:ext cx="14311789" cy="28513567"/>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B058A13A-EE50-4515-BE6A-0279AE737744}" type="datetimeFigureOut">
              <a:rPr lang="el-GR" smtClean="0"/>
              <a:t>12/3/2019</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F780A912-AE77-4966-9243-6806556953A9}" type="slidenum">
              <a:rPr lang="el-GR" smtClean="0"/>
              <a:t>‹#›</a:t>
            </a:fld>
            <a:endParaRPr lang="el-GR" dirty="0"/>
          </a:p>
        </p:txBody>
      </p:sp>
    </p:spTree>
    <p:extLst>
      <p:ext uri="{BB962C8B-B14F-4D97-AF65-F5344CB8AC3E}">
        <p14:creationId xmlns:p14="http://schemas.microsoft.com/office/powerpoint/2010/main" val="274252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1620203" y="9671212"/>
            <a:ext cx="14317416"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n-US"/>
              <a:t>Click to edit Master text styles</a:t>
            </a:r>
          </a:p>
        </p:txBody>
      </p:sp>
      <p:sp>
        <p:nvSpPr>
          <p:cNvPr id="4" name="Content Placeholder 3"/>
          <p:cNvSpPr>
            <a:spLocks noGrp="1"/>
          </p:cNvSpPr>
          <p:nvPr>
            <p:ph sz="half" idx="2"/>
          </p:nvPr>
        </p:nvSpPr>
        <p:spPr>
          <a:xfrm>
            <a:off x="1620203" y="13701713"/>
            <a:ext cx="14317416"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16460809" y="9671212"/>
            <a:ext cx="14323040"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n-US"/>
              <a:t>Click to edit Master text styles</a:t>
            </a:r>
          </a:p>
        </p:txBody>
      </p:sp>
      <p:sp>
        <p:nvSpPr>
          <p:cNvPr id="6" name="Content Placeholder 5"/>
          <p:cNvSpPr>
            <a:spLocks noGrp="1"/>
          </p:cNvSpPr>
          <p:nvPr>
            <p:ph sz="quarter" idx="4"/>
          </p:nvPr>
        </p:nvSpPr>
        <p:spPr>
          <a:xfrm>
            <a:off x="16460809" y="13701713"/>
            <a:ext cx="14323040"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B058A13A-EE50-4515-BE6A-0279AE737744}" type="datetimeFigureOut">
              <a:rPr lang="el-GR" smtClean="0"/>
              <a:t>12/3/2019</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F780A912-AE77-4966-9243-6806556953A9}" type="slidenum">
              <a:rPr lang="el-GR" smtClean="0"/>
              <a:t>‹#›</a:t>
            </a:fld>
            <a:endParaRPr lang="el-GR" dirty="0"/>
          </a:p>
        </p:txBody>
      </p:sp>
    </p:spTree>
    <p:extLst>
      <p:ext uri="{BB962C8B-B14F-4D97-AF65-F5344CB8AC3E}">
        <p14:creationId xmlns:p14="http://schemas.microsoft.com/office/powerpoint/2010/main" val="389886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B058A13A-EE50-4515-BE6A-0279AE737744}" type="datetimeFigureOut">
              <a:rPr lang="el-GR" smtClean="0"/>
              <a:t>12/3/2019</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F780A912-AE77-4966-9243-6806556953A9}" type="slidenum">
              <a:rPr lang="el-GR" smtClean="0"/>
              <a:t>‹#›</a:t>
            </a:fld>
            <a:endParaRPr lang="el-GR" dirty="0"/>
          </a:p>
        </p:txBody>
      </p:sp>
    </p:spTree>
    <p:extLst>
      <p:ext uri="{BB962C8B-B14F-4D97-AF65-F5344CB8AC3E}">
        <p14:creationId xmlns:p14="http://schemas.microsoft.com/office/powerpoint/2010/main" val="1342265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8A13A-EE50-4515-BE6A-0279AE737744}" type="datetimeFigureOut">
              <a:rPr lang="el-GR" smtClean="0"/>
              <a:t>12/3/2019</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F780A912-AE77-4966-9243-6806556953A9}" type="slidenum">
              <a:rPr lang="el-GR" smtClean="0"/>
              <a:t>‹#›</a:t>
            </a:fld>
            <a:endParaRPr lang="el-GR" dirty="0"/>
          </a:p>
        </p:txBody>
      </p:sp>
    </p:spTree>
    <p:extLst>
      <p:ext uri="{BB962C8B-B14F-4D97-AF65-F5344CB8AC3E}">
        <p14:creationId xmlns:p14="http://schemas.microsoft.com/office/powerpoint/2010/main" val="418081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0204" y="1720215"/>
            <a:ext cx="10660709" cy="7320915"/>
          </a:xfrm>
        </p:spPr>
        <p:txBody>
          <a:bodyPr anchor="b"/>
          <a:lstStyle>
            <a:lvl1pPr algn="l">
              <a:defRPr sz="9500" b="1"/>
            </a:lvl1pPr>
          </a:lstStyle>
          <a:p>
            <a:r>
              <a:rPr lang="en-US"/>
              <a:t>Click to edit Master title style</a:t>
            </a:r>
            <a:endParaRPr lang="el-GR"/>
          </a:p>
        </p:txBody>
      </p:sp>
      <p:sp>
        <p:nvSpPr>
          <p:cNvPr id="3" name="Content Placeholder 2"/>
          <p:cNvSpPr>
            <a:spLocks noGrp="1"/>
          </p:cNvSpPr>
          <p:nvPr>
            <p:ph idx="1"/>
          </p:nvPr>
        </p:nvSpPr>
        <p:spPr>
          <a:xfrm>
            <a:off x="12669083" y="1720218"/>
            <a:ext cx="18114764" cy="36874612"/>
          </a:xfrm>
        </p:spPr>
        <p:txBody>
          <a:bodyPr/>
          <a:lstStyle>
            <a:lvl1pPr>
              <a:defRPr sz="15100"/>
            </a:lvl1pPr>
            <a:lvl2pPr>
              <a:defRPr sz="13200"/>
            </a:lvl2pPr>
            <a:lvl3pPr>
              <a:defRPr sz="11300"/>
            </a:lvl3pPr>
            <a:lvl4pPr>
              <a:defRPr sz="9500"/>
            </a:lvl4pPr>
            <a:lvl5pPr>
              <a:defRPr sz="9500"/>
            </a:lvl5pPr>
            <a:lvl6pPr>
              <a:defRPr sz="9500"/>
            </a:lvl6pPr>
            <a:lvl7pPr>
              <a:defRPr sz="9500"/>
            </a:lvl7pPr>
            <a:lvl8pPr>
              <a:defRPr sz="9500"/>
            </a:lvl8pPr>
            <a:lvl9pPr>
              <a:defRPr sz="9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1620204" y="9041133"/>
            <a:ext cx="10660709" cy="29553697"/>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B058A13A-EE50-4515-BE6A-0279AE737744}" type="datetimeFigureOut">
              <a:rPr lang="el-GR" smtClean="0"/>
              <a:t>12/3/2019</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F780A912-AE77-4966-9243-6806556953A9}" type="slidenum">
              <a:rPr lang="el-GR" smtClean="0"/>
              <a:t>‹#›</a:t>
            </a:fld>
            <a:endParaRPr lang="el-GR" dirty="0"/>
          </a:p>
        </p:txBody>
      </p:sp>
    </p:spTree>
    <p:extLst>
      <p:ext uri="{BB962C8B-B14F-4D97-AF65-F5344CB8AC3E}">
        <p14:creationId xmlns:p14="http://schemas.microsoft.com/office/powerpoint/2010/main" val="286011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51421" y="30243780"/>
            <a:ext cx="19442430" cy="3570449"/>
          </a:xfrm>
        </p:spPr>
        <p:txBody>
          <a:bodyPr anchor="b"/>
          <a:lstStyle>
            <a:lvl1pPr algn="l">
              <a:defRPr sz="9500" b="1"/>
            </a:lvl1pPr>
          </a:lstStyle>
          <a:p>
            <a:r>
              <a:rPr lang="en-US"/>
              <a:t>Click to edit Master title style</a:t>
            </a:r>
            <a:endParaRPr lang="el-GR"/>
          </a:p>
        </p:txBody>
      </p:sp>
      <p:sp>
        <p:nvSpPr>
          <p:cNvPr id="3" name="Picture Placeholder 2"/>
          <p:cNvSpPr>
            <a:spLocks noGrp="1"/>
          </p:cNvSpPr>
          <p:nvPr>
            <p:ph type="pic" idx="1"/>
          </p:nvPr>
        </p:nvSpPr>
        <p:spPr>
          <a:xfrm>
            <a:off x="6351421" y="3860483"/>
            <a:ext cx="19442430" cy="25923240"/>
          </a:xfrm>
        </p:spPr>
        <p:txBody>
          <a:bodyPr/>
          <a:lstStyle>
            <a:lvl1pPr marL="0" indent="0">
              <a:buNone/>
              <a:defRPr sz="15100"/>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endParaRPr lang="el-GR" dirty="0"/>
          </a:p>
        </p:txBody>
      </p:sp>
      <p:sp>
        <p:nvSpPr>
          <p:cNvPr id="4" name="Text Placeholder 3"/>
          <p:cNvSpPr>
            <a:spLocks noGrp="1"/>
          </p:cNvSpPr>
          <p:nvPr>
            <p:ph type="body" sz="half" idx="2"/>
          </p:nvPr>
        </p:nvSpPr>
        <p:spPr>
          <a:xfrm>
            <a:off x="6351421" y="33814229"/>
            <a:ext cx="19442430" cy="5070631"/>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B058A13A-EE50-4515-BE6A-0279AE737744}" type="datetimeFigureOut">
              <a:rPr lang="el-GR" smtClean="0"/>
              <a:t>12/3/2019</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F780A912-AE77-4966-9243-6806556953A9}" type="slidenum">
              <a:rPr lang="el-GR" smtClean="0"/>
              <a:t>‹#›</a:t>
            </a:fld>
            <a:endParaRPr lang="el-GR" dirty="0"/>
          </a:p>
        </p:txBody>
      </p:sp>
    </p:spTree>
    <p:extLst>
      <p:ext uri="{BB962C8B-B14F-4D97-AF65-F5344CB8AC3E}">
        <p14:creationId xmlns:p14="http://schemas.microsoft.com/office/powerpoint/2010/main" val="58186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0203" y="1730219"/>
            <a:ext cx="29163645" cy="7200900"/>
          </a:xfrm>
          <a:prstGeom prst="rect">
            <a:avLst/>
          </a:prstGeom>
        </p:spPr>
        <p:txBody>
          <a:bodyPr vert="horz" lIns="432054" tIns="216027" rIns="432054" bIns="216027"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1620203" y="10081263"/>
            <a:ext cx="29163645" cy="28513567"/>
          </a:xfrm>
          <a:prstGeom prst="rect">
            <a:avLst/>
          </a:prstGeom>
        </p:spPr>
        <p:txBody>
          <a:bodyPr vert="horz" lIns="432054" tIns="216027" rIns="432054" bIns="2160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1620203" y="40045008"/>
            <a:ext cx="7560945" cy="2300288"/>
          </a:xfrm>
          <a:prstGeom prst="rect">
            <a:avLst/>
          </a:prstGeom>
        </p:spPr>
        <p:txBody>
          <a:bodyPr vert="horz" lIns="432054" tIns="216027" rIns="432054" bIns="216027" rtlCol="0" anchor="ctr"/>
          <a:lstStyle>
            <a:lvl1pPr algn="l">
              <a:defRPr sz="5700">
                <a:solidFill>
                  <a:schemeClr val="tx1">
                    <a:tint val="75000"/>
                  </a:schemeClr>
                </a:solidFill>
              </a:defRPr>
            </a:lvl1pPr>
          </a:lstStyle>
          <a:p>
            <a:fld id="{B058A13A-EE50-4515-BE6A-0279AE737744}" type="datetimeFigureOut">
              <a:rPr lang="el-GR" smtClean="0"/>
              <a:t>12/3/2019</a:t>
            </a:fld>
            <a:endParaRPr lang="el-GR" dirty="0"/>
          </a:p>
        </p:txBody>
      </p:sp>
      <p:sp>
        <p:nvSpPr>
          <p:cNvPr id="5" name="Footer Placeholder 4"/>
          <p:cNvSpPr>
            <a:spLocks noGrp="1"/>
          </p:cNvSpPr>
          <p:nvPr>
            <p:ph type="ftr" sz="quarter" idx="3"/>
          </p:nvPr>
        </p:nvSpPr>
        <p:spPr>
          <a:xfrm>
            <a:off x="11071384" y="40045008"/>
            <a:ext cx="10261283" cy="2300288"/>
          </a:xfrm>
          <a:prstGeom prst="rect">
            <a:avLst/>
          </a:prstGeom>
        </p:spPr>
        <p:txBody>
          <a:bodyPr vert="horz" lIns="432054" tIns="216027" rIns="432054" bIns="216027" rtlCol="0" anchor="ctr"/>
          <a:lstStyle>
            <a:lvl1pPr algn="ctr">
              <a:defRPr sz="5700">
                <a:solidFill>
                  <a:schemeClr val="tx1">
                    <a:tint val="75000"/>
                  </a:schemeClr>
                </a:solidFill>
              </a:defRPr>
            </a:lvl1pPr>
          </a:lstStyle>
          <a:p>
            <a:endParaRPr lang="el-GR" dirty="0"/>
          </a:p>
        </p:txBody>
      </p:sp>
      <p:sp>
        <p:nvSpPr>
          <p:cNvPr id="6" name="Slide Number Placeholder 5"/>
          <p:cNvSpPr>
            <a:spLocks noGrp="1"/>
          </p:cNvSpPr>
          <p:nvPr>
            <p:ph type="sldNum" sz="quarter" idx="4"/>
          </p:nvPr>
        </p:nvSpPr>
        <p:spPr>
          <a:xfrm>
            <a:off x="23222903" y="40045008"/>
            <a:ext cx="7560945" cy="2300288"/>
          </a:xfrm>
          <a:prstGeom prst="rect">
            <a:avLst/>
          </a:prstGeom>
        </p:spPr>
        <p:txBody>
          <a:bodyPr vert="horz" lIns="432054" tIns="216027" rIns="432054" bIns="216027" rtlCol="0" anchor="ctr"/>
          <a:lstStyle>
            <a:lvl1pPr algn="r">
              <a:defRPr sz="5700">
                <a:solidFill>
                  <a:schemeClr val="tx1">
                    <a:tint val="75000"/>
                  </a:schemeClr>
                </a:solidFill>
              </a:defRPr>
            </a:lvl1pPr>
          </a:lstStyle>
          <a:p>
            <a:fld id="{F780A912-AE77-4966-9243-6806556953A9}" type="slidenum">
              <a:rPr lang="el-GR" smtClean="0"/>
              <a:t>‹#›</a:t>
            </a:fld>
            <a:endParaRPr lang="el-GR" dirty="0"/>
          </a:p>
        </p:txBody>
      </p:sp>
    </p:spTree>
    <p:extLst>
      <p:ext uri="{BB962C8B-B14F-4D97-AF65-F5344CB8AC3E}">
        <p14:creationId xmlns:p14="http://schemas.microsoft.com/office/powerpoint/2010/main" val="3185431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20540" rtl="0" eaLnBrk="1" latinLnBrk="0" hangingPunct="1">
        <a:spcBef>
          <a:spcPct val="0"/>
        </a:spcBef>
        <a:buNone/>
        <a:defRPr sz="20800" kern="1200">
          <a:solidFill>
            <a:schemeClr val="tx1"/>
          </a:solidFill>
          <a:latin typeface="+mj-lt"/>
          <a:ea typeface="+mj-ea"/>
          <a:cs typeface="+mj-cs"/>
        </a:defRPr>
      </a:lvl1pPr>
    </p:titleStyle>
    <p:bodyStyle>
      <a:lvl1pPr marL="1620203" indent="-1620203" algn="l" defTabSz="4320540" rtl="0" eaLnBrk="1" latinLnBrk="0" hangingPunct="1">
        <a:spcBef>
          <a:spcPct val="20000"/>
        </a:spcBef>
        <a:buFont typeface="Arial" panose="020B0604020202020204" pitchFamily="34" charset="0"/>
        <a:buChar char="•"/>
        <a:defRPr sz="15100" kern="1200">
          <a:solidFill>
            <a:schemeClr val="tx1"/>
          </a:solidFill>
          <a:latin typeface="+mn-lt"/>
          <a:ea typeface="+mn-ea"/>
          <a:cs typeface="+mn-cs"/>
        </a:defRPr>
      </a:lvl1pPr>
      <a:lvl2pPr marL="3510439" indent="-1350169" algn="l" defTabSz="4320540" rtl="0" eaLnBrk="1" latinLnBrk="0" hangingPunct="1">
        <a:spcBef>
          <a:spcPct val="20000"/>
        </a:spcBef>
        <a:buFont typeface="Arial" panose="020B0604020202020204" pitchFamily="34" charset="0"/>
        <a:buChar char="–"/>
        <a:defRPr sz="13200" kern="1200">
          <a:solidFill>
            <a:schemeClr val="tx1"/>
          </a:solidFill>
          <a:latin typeface="+mn-lt"/>
          <a:ea typeface="+mn-ea"/>
          <a:cs typeface="+mn-cs"/>
        </a:defRPr>
      </a:lvl2pPr>
      <a:lvl3pPr marL="5400675" indent="-1080135" algn="l" defTabSz="4320540" rtl="0" eaLnBrk="1" latinLnBrk="0" hangingPunct="1">
        <a:spcBef>
          <a:spcPct val="20000"/>
        </a:spcBef>
        <a:buFont typeface="Arial" panose="020B0604020202020204" pitchFamily="34" charset="0"/>
        <a:buChar char="•"/>
        <a:defRPr sz="11300" kern="1200">
          <a:solidFill>
            <a:schemeClr val="tx1"/>
          </a:solidFill>
          <a:latin typeface="+mn-lt"/>
          <a:ea typeface="+mn-ea"/>
          <a:cs typeface="+mn-cs"/>
        </a:defRPr>
      </a:lvl3pPr>
      <a:lvl4pPr marL="756094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4pPr>
      <a:lvl5pPr marL="972121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5pPr>
      <a:lvl6pPr marL="1188148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6pPr>
      <a:lvl7pPr marL="1404175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7pPr>
      <a:lvl8pPr marL="1620202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8pPr>
      <a:lvl9pPr marL="1836229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9pPr>
    </p:bodyStyle>
    <p:otherStyle>
      <a:defPPr>
        <a:defRPr lang="el-GR"/>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4.png"/><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56410" y="792388"/>
            <a:ext cx="28149374" cy="1477328"/>
          </a:xfrm>
          <a:prstGeom prst="rect">
            <a:avLst/>
          </a:prstGeom>
          <a:noFill/>
        </p:spPr>
        <p:txBody>
          <a:bodyPr wrap="square" rtlCol="0">
            <a:spAutoFit/>
          </a:bodyPr>
          <a:lstStyle/>
          <a:p>
            <a:pPr algn="ctr"/>
            <a:r>
              <a:rPr lang="el-GR" sz="9000" b="1" dirty="0">
                <a:solidFill>
                  <a:srgbClr val="0070C0"/>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Μέσα Μαζικής Μεταφοράς – Πάμε για ορθοπεταλιές !!</a:t>
            </a:r>
          </a:p>
        </p:txBody>
      </p:sp>
      <p:sp>
        <p:nvSpPr>
          <p:cNvPr id="2" name="TextBox 1"/>
          <p:cNvSpPr txBox="1"/>
          <p:nvPr/>
        </p:nvSpPr>
        <p:spPr>
          <a:xfrm>
            <a:off x="15704601" y="38380564"/>
            <a:ext cx="15088552" cy="3785652"/>
          </a:xfrm>
          <a:prstGeom prst="rect">
            <a:avLst/>
          </a:prstGeom>
          <a:noFill/>
        </p:spPr>
        <p:txBody>
          <a:bodyPr wrap="square" rtlCol="0">
            <a:spAutoFit/>
          </a:bodyPr>
          <a:lstStyle/>
          <a:p>
            <a:r>
              <a:rPr lang="el-GR" sz="4000" b="1" dirty="0" smtClean="0">
                <a:solidFill>
                  <a:schemeClr val="accent2">
                    <a:lumMod val="75000"/>
                  </a:schemeClr>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Μαθητές και μαθήτριες της ομάδας Χρυσοπράσινου φύλλου</a:t>
            </a:r>
          </a:p>
          <a:p>
            <a:r>
              <a:rPr lang="el-GR" sz="4000" b="1" dirty="0" smtClean="0">
                <a:solidFill>
                  <a:srgbClr val="0070C0"/>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Σχολική Χρονιά 2018 – 2019</a:t>
            </a:r>
          </a:p>
          <a:p>
            <a:r>
              <a:rPr lang="el-GR" sz="4000" b="1" dirty="0" smtClean="0">
                <a:solidFill>
                  <a:srgbClr val="0070C0"/>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ΓΥΜΝΑΣΙΟ ΜΑΚΕΔΟΝΙΤΙΣΣΑΣ</a:t>
            </a:r>
          </a:p>
          <a:p>
            <a:r>
              <a:rPr lang="el-GR" sz="4000" b="1" dirty="0" smtClean="0">
                <a:solidFill>
                  <a:srgbClr val="0070C0"/>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Υπεύθυνοι καθηγητές</a:t>
            </a:r>
            <a:r>
              <a:rPr lang="en-US" sz="4000" b="1" dirty="0" smtClean="0">
                <a:solidFill>
                  <a:srgbClr val="0070C0"/>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 </a:t>
            </a:r>
            <a:r>
              <a:rPr lang="el-GR" sz="4000" b="1" dirty="0" smtClean="0">
                <a:solidFill>
                  <a:schemeClr val="accent2">
                    <a:lumMod val="75000"/>
                  </a:schemeClr>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Ψαθά Μαρία Β.Δ. </a:t>
            </a:r>
            <a:r>
              <a:rPr lang="en-US" sz="4000" b="1" dirty="0" smtClean="0">
                <a:solidFill>
                  <a:schemeClr val="accent2">
                    <a:lumMod val="75000"/>
                  </a:schemeClr>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(X</a:t>
            </a:r>
            <a:r>
              <a:rPr lang="el-GR" sz="4000" b="1" dirty="0" smtClean="0">
                <a:solidFill>
                  <a:schemeClr val="accent2">
                    <a:lumMod val="75000"/>
                  </a:schemeClr>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ημικός)</a:t>
            </a:r>
          </a:p>
          <a:p>
            <a:r>
              <a:rPr lang="el-GR" sz="4000" b="1" dirty="0">
                <a:solidFill>
                  <a:schemeClr val="accent2">
                    <a:lumMod val="75000"/>
                  </a:schemeClr>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 </a:t>
            </a:r>
            <a:r>
              <a:rPr lang="el-GR" sz="4000" b="1" dirty="0" smtClean="0">
                <a:solidFill>
                  <a:schemeClr val="accent2">
                    <a:lumMod val="75000"/>
                  </a:schemeClr>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                                     Χατζηρούσος Μάριος (Βιολόγος)</a:t>
            </a:r>
          </a:p>
          <a:p>
            <a:r>
              <a:rPr lang="el-GR" sz="4000" b="1" dirty="0">
                <a:solidFill>
                  <a:schemeClr val="accent2">
                    <a:lumMod val="75000"/>
                  </a:schemeClr>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 </a:t>
            </a:r>
            <a:r>
              <a:rPr lang="el-GR" sz="4000" b="1" dirty="0" smtClean="0">
                <a:solidFill>
                  <a:schemeClr val="accent2">
                    <a:lumMod val="75000"/>
                  </a:schemeClr>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                                     Ευαγγέλου Ρένα (Φυσικός)</a:t>
            </a:r>
            <a:endParaRPr lang="el-GR" sz="3200" dirty="0">
              <a:solidFill>
                <a:srgbClr val="0070C0"/>
              </a:solidFill>
              <a:latin typeface="Arial" panose="020B0604020202020204" pitchFamily="34" charset="0"/>
              <a:cs typeface="Arial" panose="020B0604020202020204" pitchFamily="34" charset="0"/>
            </a:endParaRPr>
          </a:p>
        </p:txBody>
      </p:sp>
      <p:sp>
        <p:nvSpPr>
          <p:cNvPr id="11" name="Rounded Rectangle 10"/>
          <p:cNvSpPr/>
          <p:nvPr/>
        </p:nvSpPr>
        <p:spPr>
          <a:xfrm>
            <a:off x="15905102" y="5616924"/>
            <a:ext cx="14208174" cy="5184576"/>
          </a:xfrm>
          <a:prstGeom prst="roundRect">
            <a:avLst/>
          </a:prstGeom>
          <a:ln w="762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15000"/>
              </a:lnSpc>
              <a:spcAft>
                <a:spcPts val="1000"/>
              </a:spcAft>
            </a:pPr>
            <a:r>
              <a:rPr lang="el-GR" sz="4000" b="1" dirty="0">
                <a:solidFill>
                  <a:schemeClr val="tx2"/>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Arial" panose="020B0604020202020204" pitchFamily="34" charset="0"/>
              </a:rPr>
              <a:t>To θέμα της ρύπανσης της ατμόσφαιρας, είναι ένα θέμα που απασχολεί μικρούς και μεγάλους και η πολιτική που ακολουθείται από κάθε κράτος θα πρέπει να έχει ως κύριο στόχο την προστασία της ατμόσφαιρας. </a:t>
            </a:r>
          </a:p>
          <a:p>
            <a:pPr algn="ctr">
              <a:lnSpc>
                <a:spcPct val="115000"/>
              </a:lnSpc>
              <a:spcAft>
                <a:spcPts val="1000"/>
              </a:spcAft>
            </a:pPr>
            <a:r>
              <a:rPr lang="el-GR" sz="4000" b="1" dirty="0">
                <a:solidFill>
                  <a:schemeClr val="tx2"/>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Arial" panose="020B0604020202020204" pitchFamily="34" charset="0"/>
              </a:rPr>
              <a:t>Επομένως τα μέσα μαζικής μεταφοράς θα πρέπει να τεθούν σε προτεραιότητα και να χρησιμοποιούνται από όλους, κυρίως από εμάς τα παιδιά, τους μελλοντικούς πολίτες του τόπου.</a:t>
            </a:r>
          </a:p>
        </p:txBody>
      </p:sp>
      <p:sp>
        <p:nvSpPr>
          <p:cNvPr id="19" name="AutoShape 7" descr="data:image/jpeg;base64,/9j/4AAQSkZJRgABAQAAAQABAAD/2wCEAAkGBxMTEhUTExMVFhUXFhgYFxcXGBgYFxkYFxUWFxcXFxcYHSggGBolHRYVIjEhJSktLi4uGCAzODMtNygtLisBCgoKDg0OGxAQGy0lICUtLS0tLS0tLS0tLS0tLS0tLS0tLS0tLS0tLS0tLy0tLy0tLS0vLS0tLTUtLS0tLS0tLf/AABEIALcBEwMBIgACEQEDEQH/xAAbAAACAwEBAQAAAAAAAAAAAAADBAACBQEGB//EAD8QAAIBAwIDBgQFAgUDBAMBAAECEQADIRIxBEFRBSJhcYGRBhMyoRRCsdHwUsEjYnKS4aLS8RYkM4IVU7IH/8QAGgEAAwEBAQEAAAAAAAAAAAAAAAECAwQFBv/EADARAAICAQIEBAUEAgMAAAAAAAABAhEDEiEEMUFRBRNh8BQicYGxMpHB4VLRBkKh/9oADAMBAAIRAxEAPwBPjPi6/eJDMdPQYFLW+IJBJNYf4tRgCqvxJ26ir8rUc9nol7SKrCkxTV/4wvMgXWRp5jevI8EzAHNcPGd7TFWsXQVm+naTPuxJ8TTHDFpzWNwNvMnFPN2hBhc1lKO9ILNFiZk7UrxF+RWfxHaJYxNT5pYaQCaFja3YHb15t94pQ9okHpTadm3sDYGleN7Idd66Iyx8rENpxxImmLCz3iawLV0AwTtTvEcbCgA5onDohI3lVTsaW7S4aBqU7Vi2uJIIM1o3bxZYBzWbg4vmN0TgL8zmnPxQXesC1d0YG9MvekSTmm8askZfjBJovBcbmBk1iXeI5Vo9mroBaarJFRiM9AiAjv0vxulR3TnpSVrjCRvVb96DtM1w/M2Fme/Gk7mKpZuSY3pPtV8kbUTsm0AszmuzSlGw5nruA4v5Yg0TjO3eQrzJusVmapYtOxrn8lXbZdmzd7SLuINV7T7YYDSGPvSgsqOfepC7ZM6iZq4RVisOLxYxTIvBRjekWcgExFJniSBnercNRLZsfiJyYBro4s86803Gs2KZtM0b0SwVzHZp8ZbDCQc0rYBgFjEUuOJgYNDXiyxg7U1CSVBZqNx2rESKR4pmXy5VW7dUCFNAHFEjS21EIVyGgYcHM1KMLa1Ku0M21+Er4AafSucZ2PeK4TNfQRV1FcfxjuytDPAdi/C3E3JmEj1resfAjr3tYJ8v+a9KtEBPWlLi5MajS3R5m78KXDnUKAvwVdgkOM+FevFWE9aj4iQmvQ8MvwLfGS6+xrT4bsJrXia9PqPWuaTRPiJTVMTXoeZ4nhLx5bVXi+DuukBc16fTUg1mpJbk1I+VX/hbiWuatOKYb4bvmO796+mGa5Brq+NmTTPmp+H+InKU6OwbygEDNe90mrBamXFyYUz5nxvw5ePeC5pfiPhviIEKZ86+qaK7oprjZIVM+QN8PcSO8UgCj2C0EQSa+o8Xa1KRXjO0uzrit/hJI51fxTybSSHTPOPxTAQRFThuMJInemr3Z98tm0Yq47FukghDV6oVuIU7Q4ckFjQezmAxR+P4Dip0hGNN9jdh3T9SEVWpKG7Qbi72NK5NctccUUmK2+I+Hrp5TSHE/C3EscCAOVRGcH+plGDeu3WadJg11bN0mWnFehHYHFQBAxRG7A4qNhWvnQXYKPO8RxeMnNZl+6ScV6U/B/EyTpHvXF+DeI/pFVHLiXUUrZ5v58ZijpxkivRn4OvkfSKH/wCi742UUefifUaiebZWPegxVOGMmBXt+B+F76oVYAzQR8G3BJUDNR8Tj3VhR5S/woAma5Zt6og1vXPg3ip5RROH+DuIXpTXEY6/UJCaWFjJqVp/+lb/AIVKjzcf+Rrse6W4KuLgrOXihV14kV5mhm9GktwVcXBWYOKog4nwo0D0miHHWo12KRTiASPOtbs22GuCROGIX+ohSQPUgVpCCfM9HgeHxyjKeRXQJbk1cVqcPaDL8x0QHS+4KqQCgViF2yxHpVrnCIIMTOkBVaF1FNRIY5iCI9a08mJrLBwzdaWvuea4jjrqtA4dmH9Svbx5gkH2olrjyWC/KuCfzQNIxzM4rcPZC/4rSwg90ECe7lpI8CKrf7LyAG3RW25lkXT7uKTxIj4Thpcm0JVyit2aRjWgPeKqZBYKSJGIEwYk8qTZ4FZyxURPw2OlyhO69BioaT/E10X6ypnmaWNV2lBfFW+cOtFC0jQrhXwpf5tW+d40UKmF+WOlQWx0oRvVDd8aNwphDbHSugDpQTePWp800BTDzUmgfNrhuGgdDEmrA0p841DxFAUNSa7JpUX6sLxpUFByTXJoBvVU3TSoNIViarqNDN00NrxpUKkFLGq6qC1+qfOooKQUvXaX+bUopCpGUto0RbdVNyp80dR711bnVuE0VahLxC9Rj1onzx0P+0/tRTALa3ArRtuREHasbiOK0DVBgeXUDYnxqJ23aP57i/6rQj3Rz+lOLo+h8KwylhbSvftfRHqeAd7twqzOZRpgyxCjUFz4gU33wLhEwgWFuopJKrOBsCqwZ8a8jw3baqW03rJ1Ky975q4YQd7cT60/wvxE6hUX5LIAwKrdtS2uZMsQQYI26Vopo2zcJku0lW2z2/P7HpGu3ScXFJ0gtb7yiLx3PImbg/gqv4u4hvakBCPbZ84EMuFJ3B0r7Vm2e3rhbv2bpSbRVVhwvyysxpPMA+9Tiu2VNpkKXFZkXVqUiWDJnPLSg9SaepHIuHnaTiny5V3T6ff+wj8fbYS6kuFKjI0nJIJ5yJ9YrMu3O7PP/mlbd0HnU409z824nT9UZ261Ldo6+IxLFhnXZlhcNEFw0lZsAiRcY+Orodq7+DzOp9o+o/yaxpHzFDRunpUF/wAKEeHBG7f7m5etc/D+f+4/vRsFIY+fNT5tBWwP4TVflLOwPnn9aVIVIK14danzAfzD3qukDkPYVxbQ6D2FPYdBBcHWra/Ghtw6nkPYVw2R0HsKWwqR08SoMa1BiYkTHWPQ1b8WP83+1v1iqonp5VcUbA0Q8UP83+x+XpVRxYIwr/7G/uKvI61wHxpbCo588/0P/wBI/Vqv88/0N7r+9VLmurdoHRz8QSPoYeq/91T55/ob3X966LtVZ6AosLzf0+5/YGqtdY/lG/8AVy67VXVUL0haSrs2O6vj3j/21ZFJ3ZBtyY+fSqNcqmqgWkJesnUdN3HLuj96lCDVKPsGky14Nei+1NixjekUfoT7H9qMit4/z1rdpmoyLZ61NJ60FdU8/er6W6j70UMB2qSLZ8SB96wjfrT7ac6AD1rW7G+D7V7hrN5+K+U952RAy6lLKzACZGTp51jJScqR9d4RxGLh+DU8nWTXJvp6fQc7N4xfwto3CioxZPlTPzFS3oJRQMu90zqJkEbxQe0eyBcb5Fj5ccMsXbpwC7ADSzKO8ZRzJwJIxFC4f4V4u4zG9ft2xw7iyj3WMalgotvG2QR5880vx/HcWl5+EupaZmuL3CiaDcY4uAAAEtrmTPjtV3t8yLhFPK3gyJvdtXsr68t6T79rED2TcFo3iqhQiue8usIxCqxWZAYnFONwfEpcFlTd+Z8tbmlC8hWAMNtBEgeZitLiOL422b3zuEtl7YstefEwgi250tpOBiBAKzE1L/bNxbbXH4O9aRxbC3VJLEJOkfMuoYBmZA1TmTyWyNnxOeXSL7brrVdbfV+qrkY6dr8R/wDtY/6u9/8A1NOcFx1y4TrjAxCqvPnpAmsHiZBJ0NbE4U6sDkJbJp/scFg3eIiNo/uKlSbdD8UxY48HOairpdF1a7GswMyDB+x8xz896snEZg4P82POgMhAw55bgHn5VZ0PMz6VrS6nwwcvUW540rDDmT7T611Gkbz44/ajShjXzK7JpUg9T9v2qqztJ+37UtIUNSamqlG1DcmqfMM7mnpCh9rorouCkXudSahb+TS0oKNAXB1ruodazbZ8/c/3rpg/lHsOVLSKjQ1eVT569RSSMv8AT9qsbo2paSaGvnofzL5SK6bo5Z8qS1+Nc1HrT0IekeN5d8+zftVfmDx9j+1KXkdG0tuP2mufMblRpQUOfMHMH7fvVrS6tlb7fbOfSs832narLxhHWKNAUM3QRy8N8z0igNc/y/eini1mGgiIkEA+ed6pxVsRqXK8iNvI9PWhRCihfwHv/wAVKYt8UABuMdRzzzFSjQFGVZs4o3yo2NAt5AqxUjnWhVB1t75qxs+NLic+QP8APai22POkIz+3BCrnn+n/AJre7F+JeCXheGtcRbvFuHc3F06dJcsWE94dawO3CdKg9T+lO/8A+f20/F6rlo3ERGYwusJtDlPzAeAO4rHU/Mo+s4TDCXhilO9m5bOn1RtD4h4bjrVy1xVw8P8A+4+cjAFgViNBj80Tny8qze1e2rfE9qW7ynTaF2yAzY7qMJYzsN9+Vezs9iWrt8XGscNdVuFZkdBpS6wZIJTa2cxMnB8KX/8ASPCNdM8PD/h/mNw9u6TpfVChWkfVBGcYrVxmznxcZwmOTaUl8rVWmo3V1yfRc+XoN9p9t8NdscU5ZCVuJaeCDrtLeVgQPzDS7DHjU7XN0fj7t+4p4J7AFgagVLFRp0DkZnzJFea7Q+DrJ4vhrNsPbW7bNy6jspeyq7knIzkc8ihcR8Fy3EWLV12eybbWkaIe3djvyNiCWmByHWm5S7EY+H4SOmslJ77xulcVs72dx59n2Hu2viHiP/xPDs7Bnvm6jkqJKAuoiIgwBkV5fsFu6/8AqH6VT4i4Y2Lh4b8Q15bXmERjllVSSB4kc5pnsHhi1liB+fPoAP71g5fPudnG4ceHw6bhVTleyrZytbeiGmP6j9aup/vXL/DlcHBgkeO8UNDM+v6Vrex8kmi01QAiI35+P7UbhFGsTtz9xRbyCWKycnyE59Tml5m9A5K6A22nwPj51e20HIBirFBozvMYO0ZkR5gUqz6WgkSPEH7D+32qufIY1xgmDn2/U0qsZ/npUJYnn967spnmR13zigDoYc64+atphZ/h8qpJSGIEA89sdaaA41WVRBPh/cD+9cvXy0A7Db1rgG8zA3gE8tsDxpPkDIK6V8arq1HY+GKYXhcwZAiRzMZz9qYCpWef8iogIzjBq9iwzsQonzIA2HU01c4aBpUE7c8k9RHriaG6Cxa/cZmkyTMT6fahaz409xbNqONzq6Q2A2POaAbEKud5J8IJA5edSmhWL6uppsFB3sEwdK8oBwzdeeKHes9+F2wRmcEA1ThkMksoGD1MdOW9DaYAlUhsDUdo88Vy5dKuIwSCGXlgwVYcxRuG4V2aEmRnAJzuNqPxli7lriCJIZlxBJ2JUxPmKpSCyj8GX7yi4AYgCIECIEkGpSz2GnBugeAEeldp6gKpajHQnr1oiWCRk03ZScZOZODtC/vTVnh1AJmQJ5ZJrDW0ZORmix3jnEDp4+H8mrfIPWmzw+QTMEGDHSP3phOGBEz0jH/NEstK7J1HmviVYKgeI9oFZ3ZvaN2w4uWnKOMAjpzBBwR516H4s7PYhWSWgkEAZE8/H6TXmGQr9SkeYIrm172mff8AgjxZOBjC0+dr7vmjcu/GHFubmu4G+Zaa0ZUABG3CgRB8aV7H7bfh0vogB+fb0MSTqXfvKQd8/as62B1pnhuBe4TpExH3Mc62UpM9GXC8PCDTiktr6cuXI9Rwvx4URQeHV7q2BYFx3LAgblliTPMaqa4b41s/irfEtbdGHDGy4QAqWkFSo1fSM7+FeJvWSpIYQRXAKfmzMH4TwkrajV3yb6kckyzGSSSTzJJkmvW/CCILJZgDLEbAwNia8lqr0/Y1n/22JE+G8uZ57wDXPlk1G0cH/Jnp4JJf5L8M3uOt2MNExsAIJ8+grMWwAoxG4x4ED96d4awqoC8npvzMbe9dd4EePTrkc8DIqYZ2obtfufAqbSFbFtAceA236iajcKF1So2HoJPP296Jw3DZknaPDyo9+0WkE/Vq8emn2xWryJS5l6txC7bGlYxzA3zM/tS3Epnx0n7RW03CAqBkRj0jPrg0DieBAIkdc5296cc6b59x+ZYjwliZUGDExkgxv5fzFVCd6CDI3Bwdj54rStcMQ0g8m69IHpmq2+FD6TjBBLZ8hHvVPMu4/MAta1EzsqgD2J/WPepZ4bXbOo8naOf04P6Uy1llnUZU/mGAMj6h5A5H2o7lBkERpkEZBkxg8x+9ZrI62E8lGdxaDBAGABjngGfv9q4tjukr9QM+uII960VUaQYAkAxMz3fCuJZIXJAlgojzEe9HnD1mXwHDydoxkff+xo1wKwJg92fCRORPgf1p5riWjBwWJ6kklR0yTv7VzhLQYKFPdnEAZ5EZ2FHxCv1F5ol2dIGgLksxJjOmAMHkZxQeJsMPqwSZjw/hrZCw4mcqNoHQkA9MzXL6qWzG2c7dP7+1TLO4StrYXmbmTYsOxBAJhT4zJET9/arfhSSeYgx7E+ta1l1CdxguOUTAkSR03865Z7RXQMqe8IPmJjGSR4dfKl8R6B5hk2uFI1Yg7T54xVn4QmSTJziZPhEfzFanFaGVs8h9AmCD026Usjq3eDkRkyOkc/MilLM7DX2BLb0BgQVkAqyzvtnw8tqFxw1KrSS5merQWI1RuYj2FadxtSQASQSRz3jAxn/zSfFpCoTIhiTjY6SB5CSD/wCKpZr5FaxIcGxyFBBzsOfnUo63T/UR/wDVtuXLpXa5/i59jLzGE1J8w4P0g/STzI3iB/5o+oDYGD6dOvrQrL75H0jy2J9siqLemRMxmeWPH+b1zz4h0kDkMcSAdACncjdYiC071xZyIxJ/uMR5Ghve7yiJwT+n/NcF6G8N/ff7k1Esz0pCsrf1ZAKzrESC2zGcSOU+9X4jhsyCO8BqEc0I0lZmN4Pp0oPGXSg1qJM93x5VzXr0nymf9QMfY0RnJJSa2FdFOJtqRcVkE6STgfUQTgxPSvO2NVvibyKzBAbYCjZZRuvMkD3Neq4llOuFM6SWjYysehwK85w3EA8ReMBgbq+GFOPQk7+Jr1PD5SnOTe66dtzs4fPkTpSf7ste7P1BnZi2cTAJHdE4G29Y/bKi1xNmyv03NGok5XWxXH2969Zw90OsRJ07jxBxHmK858Srbbi7DydXzLYI/LBYnUp3kbx5eNdmVR179mdcPFeMxuo5H+fya934WA2uk+a+Z6/ya2OzbJt21TUO4x3XffH1Z39aub4wIJkj9d/L+c6XVo0fffJg5P2rwsmabic3FeJcTxUVHLO0vp/A3dViAJHmBHM+Pifasy/cYhjIPekQDmNPOTIyMCtZRqiOQnHTO3vSDKSCJyI6dCMeMgewqFy9DgY8qwBPhmSdx/PtXQzlhlTAM907yIjOIjpS/E3wIX8xGB4DaY2GKubmV6nUBHWKqU5LmLUGF4zJIjwHn4+ZqOCzr3jgEmIzt4eIod1O7pBiI+xE8uk1UsQ0CfpMHYchv0miMmgTYzbbIBDe8cj/ADalEWVCAsO8ASCQZDEz9iB70SyxBPicA9IyQOU+FBNyDg4158DpY/tTUm9kFj2oZGcAcz4UkyjTqRhEGRJ0HBnyO+R6zROGu6hIj6Z3nx/agdonSrlRkLOOZgAeZ3E+FKE5J7Amw/BXCAE1MCFH1T6wREiem1Wu3gWRSSM5BY74gTsBGZ5yKVsXUcf/AB5mCRMTsNPrOd/GgabmtmYYP0g74AAEbmf7RWsZaq/AznFd2491rcmIBYnAgYHiSx9q72fdbSBODJIIBEiceQxkb52qdrXCbUKuplZVKn8wmCFjn3uvOr8OikaQh2yqkaoGwA3MwevKtE3qth1Jdv22Y2wNbFPmbAEwR3piQYOPvQLam3AYxLbyNiQIJmJpe9w0XmdGljqESysA0qRBIkSpjbI571bh7ao2nGtWBIO4ucz1CjXGaMq1tamA2/apbIJg/SFXAUYl239MUlZ4i9deNICoe9uDkcyNmjSYjmehplbZB1MAG5gEN6nGYMf8Va3xoZm+XbJ0v32UbmYJOQs77DkfXPTbYbmldAQBQAAcZ588Uv8AOMLgbtIWDsQZO07/AGpS5cFy6s6u6pIzBAYxLCJnunmIpTiAwcopwVP05kBhqGxgkT50tPbkPc124vXbBtuJkDMeZMbEwKV/Fq+gKYOTEHEQo1Y3zt470rw5tKrGArMQdSAkgDGmCZMGRiPKkuJJt63uiQIUEAgMp1GQPAAQ1Wo866AbnzAc6vcgHGNsVK80E4u4A/D6TZYApMAgEDDDkQZB8RUrbRxHZDv0NW5xhOqOYQbxpEmAW6kA1pfMVQJAAUcvAdOlZScMP8WAIZ1gAQNNthk9Se9nxo68SSGMYk5xkSY+4j0Fc2aEYvYkut7W6GDDZkTglcY8fSJq6XcgFXJznUvKeo/nWrfODKuYAkGBiZI9tvGhsQFJZ4MGQOXMd3qYqHH/AK179sAfFcUSoCLqjSeURqwN/E1b5wxPLHSZE+OwmgBdSiBgMDH0yAIUseZPTyqjFta6giEZbOCCDyjP/NOCpegMbvOxBOJAOnnup8vGsDsq4SbpaCGkTE4Ax5HI9RWpxPFEqSGECQAeQgYGB/Pak/h5SUZUEtMDqTET6T9q9Lw5tRk2+x0cMrs0rd7SzE7qqiI6THnOqfWsHtLgWa9ZIOr5TIWBEY2EECD5bxWl23c0Nd1SpAWJkYhSDnlM0E8TswMQQJJECdumds/pNXxWWUcny9iJyaZrcM5w/IYAnYZyZG/9gKLZLMynSRgnwiAMkeHLrQ7DSBkaRGIjIbYSIg9edTjeN0gMYAP5QIkyDEgEAR4c68rTe1bmVbDlji4JImNunURtuc1S3eMuTrVJGmSCICwWxmfOsvhboaWzkAgbYgER0338PCuWbzvn8okciijRqkmc71pHaIXsaf4kEtGSZ5ZwADP861YOxYAo0KAFON2+rA6YoNhVBxqACKImRyPd5tPXM1bjrDk6kYd1T1JJ1d3lkEA+tRJJt2KhmTJjUd+73eSjH1RSyXj8wAqAArbE4goekbmp2OxJIglgZOZ+pWgkRgQKtd4USVBmAhLZzLCZ8dK7eIoUUt2gTGPnliWhYCxIB9AADnnQ+LcwDuNSjCwepJPQCZ3qD6IWCNUnvCIAjfqMeUUcOQIYjQFLb7EMVIjyXr0ojJWCAX7kaNIChtzG4CzEnlvmiIhOpSsiSTjECCpJ8zQLl6dKsY0gvJG4nUF355pW5xDMg2BGlo6jALEfw1lJNfQY1w/FkEqyltIIzO87DzMD1qvFMrgsSd+6QZ0OSeuGAjB60KzxAuOFEBiO7kwTpOD4438Kybl3SSpOFDA9Bp+r1/4qldKkJWbXECXUatRgMW5glR9XmYz4b9S2eDDacsCdWoH8xiZGMxA3671gp2lFxSrNpchGEL4jJBnVJDe3jW5waC2IDFhrkzuNSZHiZUx51WSck9XoUmFPAW2ZrnfQ6SFEgrpkFj9Mhgyn/carbsyWadTHcjElQAcGIBmc9TVbNu4WdST3mMHqZkycwCYwB0pBe0gFDo4AeQGYssscKAQZAJByT/xcZOTS6BY9f4W4QTpUgsDDfTjdm6xjxonaUhWuBJJgd0ZgwDGe79I9vCk7XG3GKs6xnJJkrBAZdS5PMRM+eaHxHajSVkkjAGw6nV0xmPDNQ3pWmh9BoWQW1MAU0sHeDqIT8i5xnnzmaS4R7LXSrND6S0hIOmIjUCR79ave7UTSUGZjy8DB2H9qyuJu22LAEm5GjXOkBSwldWQdj0MTBmAerHK6XWhWF7XsaSughtWxJHIfVgnYD3NJdr9ql7Ki1hwhAMtHduHDMDAheuNuVa9nh1GlDr1DZgQQNKLI7wgEkbmd9q81b4VH/wAa7c+Wtp3VEXvd4qqi2MwAEB1RgT41XDyg9wsx0+KgndNtCQTJVYBJMyBj9K7TI7NUSNCmCQCVkwCYzo6VK708bK1nsHU2xq1T6DJYqOUgDE460LglA7o/N3sZzkmJOT/cjrTfEWtFhmjkAoMjVkFYz4GluCGl+Qa2R3VH1MctucKFIB/0j08Wm3uDQ5wOoLDd/AAnAaY8ZxIBHgaB2txChtEgk41riRgCQSYGAasbw0LzdYOZB0mVOB4Qc9aWtdnz3pBG3e6EsRHUwQPIVqk62INS7bXXotIx/MTqwCVIEAZjPlSnaGlxBj6dQA06jDEjSrY5AZjemLnCaboK7mCTPQRP6ec0JeFb5rbBRbVARvqMkz5ELjxpS0xdvmMyeOtMyYYQvTeAcGMYnBIwKd+D+GY6Sx0sCBOPqlpIBOcA0snZTK0hoCtc0ooHKFYMZyCJx/m5GvU8FwQ1JAC95ZBORj9dq3lxChDRHqzSEtKaPPfHXHlgVmQBjUe6CCRkKR/STvsKr2DwocTcK6ZEAKMFdQbJweWfCm+3CvzETQX1XACekDeQNoV/EetU7MsqiwTEkKDJO2B9RJMzv4VGeaWJKO3+jOTs1RwZBJBBAy2c6c8vVZ8qX4j5ZwYMaYnoQRnbwrlpWVCSYD4UeB1A457+uKRuqzoyzDMpWenfDKY8QTXIrdb/AF/gXIY/DKLU6ALhkaDhcEqJHrj7kV2xwxkoTGTiMHVBIHKIXlRUumXjvQwUTiMZk9DAzRuEQ6zq2Uyu2MMDkeINN5agA1ft92T+XBE7zIIbrE7+FCXDEmZHdUAyMgEiP78s1a7ABgqAxBGQICkeszqNLXeIl+mSMdQMnz7vtNZzm3Lb3zAKiaS1yYyBI/zKMHrz965btAKQDB5+uo/z0q/GcQArCB9akePc1fz0pbs4FmMnDiQemDnxOP8AqFXNvZCRzVqYusABcCJnnnOxIC7frTCXzsw1DmpjJ1Ec+Rx50FFZQsKOYMZAjxPjz+1J/MLpcgwdQAI3kE8/MDas43aYwVy06kvdJYO8AxnQzhVQryy7Aj/LzqcX8tXdQzHSulmjnqJKos5jbfJmmrLFvmQCcggnb6hA8+79xWV2jd+Uyo0STquE798HSFjYrEnnvXRq1qqAc4bs/Q5LNIbWAQDBGgqI6fUDS3HcHbvW1K/OzzELrJ+kEkSp7o3EbSepbV93QBSJNoqDBJ1ZIbJ7oIYgAjMdBTFwrGgZhWBhdcEIpgLiSQQBmKvH8s9xJmWexlQKVujUbmoI4AZRbgMxYEiTJXYfTXo7fDsbf1orlUYTkYbMEYIOojevP3OMXUl52cWwAiAFT0EMIIMb9c88RuJem3dKzpMMMSQNyApAnn7eNTmS1KRVIpxN1lUiCSIHIg6SJBBkQZYT5+dB4jjJBtrMqCZABycjB6Ajl+tc7UBuH5aMJDhSSYOEyxznGY8JrI48/KK73NWkFhgjWyqN8gADc4xVY8WlpL2xNF7PFsusv/8AKe9kzAUQGBOzEloB5dMCuDh3dW1K0tomOcjUxJJACjbPjQ+CKNcuahJYk6m0kQDOk4yOnQTTHaHCNe06jpVrL/Mjlq0BVUbfl8KLSluIz7Nm6ZVz3B3m0Q5GSdKhJLH7Z6U12QS+gwE0u7QFnuIFXJcA6snIAHeobuvzXlD/AIfyyoBK5uZWCB9WCx3ED0rR4lVtJrGWYEoGwSCwZhpExnSTywOVXKT0qlu//BjP4e5dGtAGXcggfTsTP5QYME9elZfxH+ETuS/z0th9BOciQAGlSDsYmOkbaFjjGVAUhL2j/DEnSxO88wJMZwfCs7gw95ddxF1qYU41LMsVDjEgycg/earDUUx7GBx3F3A5i1e5HCrzAP8AUP0qV6uGGCwBk4FwiM4kDExv4zUrfzorahfY0uNYaVTGhWGnkBomI6mawr9lnuW3wdBkEGT3myh6yABPTqK2eItJjMsswOhO3qJqtjsrAiAISeXTVE156moOyhK/wjMQ6wEO9yQNKwowTuQBt/l9aLbKsGGGMKMiRhgdhvvMVrvw9tLZAOy6RJxkgDw3IFJWLZ1S7TsTkHwiBttPrQssaVCaL27/AD3g6Z9Rz/MckzTdsd2fEb74bb7VmcZdj5Y3EgkjAmMGOcnl40VeKzp65/noD7Vnke9rcVjTXdJZyJUActyADq8TGK0bJAK88yOY7vPO1KOBAUjJUDoBCMf29qHrMqDMfLIPIiVP/j2qMnSQwP4czcumSShCgb4BBG4nn7g0j2WkuC2QCzKpzBBYBm9vtWxw1w/LgiZk5HLONtqSsoGuOWJnUR3YgBFG+erH2qnNu1YkMcRpBVVBxCr0nTOOoAM+dZXAYuS2rU1z6TiO63dInkNx1rZMaiUMkI0ZzJEKfAwfWs5LQCmZjU7Tz7x0z493V71opLT9QCWTDMogroEnmSCf7Ud7o+kAfWVx4knfzJq4skgNHMExz3E/7YNJWAFiBMZBmfTHka5pWwewR5ZFY/SRO3XVy8GgVljjwkOF1OzHTJJAj+kLE9BvlTW9cQNZZABkMv5oBbS3oO9968/dIhxaUFwVtycgAHvwCIGT6ya6oRpiNziyGcCIka55LAUMseQIrvG32W22iIW2ZA3MziIxtSrPCltyhggbZAPt+9HUwCTmU38ADP61nq7iKcJdxDkqyidcYmMrEy3ezjp4ig3rGCE+kkgwwHe1rknpifKqcRfd9GmNvOM/b/gUFeJgNAgI+lRiXmAW3wBqPofWqdNLSOhy2EtL3NWrX3pyJC40Rvg/9IoNxA1lmIT6pcMFExLBWnI72dXKk/iq/psFBKg3NUqBqYaQukGd8j2Nd7HdDYCE/WYljqyY0yf6TA6YqktKU75hZOyHZHeU04LCNiWY4mTMKZ9Kb4XgCEcO3LSBJwAB3jGdxVOEVWcISwClGAZYmE0/LYg4yT7dKcuXhIXYuIRczIBIz0BnPPFZ5JT1belgZ3E8DauoEGnuMIAwAc6lIxkwPtReIEWygYaiACVMgEwAAQcAf2rh4Q3bSodNt7hJJ1ZYy0jrqg7jxpBCvzNCvqDC2yysBQjQ09SYaCY28KtxbXPl7YzQ4S4Z0sEDNpOojIAT/EwNiRInwrI43jbjcTfXSBotyuAGkEMAD7HzIxXoO1LdpUbUxQtjVGrOqdvygxGokDOawXdSb5YHugIHEhm16To8SIWTvHoKvHqa+b3uDdgeG4gC0X0AEKB4y1zTtts/Su27l0/KQh9enmCJYA48d6Hw63kss62ndiVUldUAMxwCu0LBJnmOhrQ4a4llH0d5gWDkZZ3IUaF8DgennVTSjvz39/kVDVlFUKSql9RmPpDBQsn+ohcDlSnaVk3bp1zpRYMCGILKQFkZkgLjB9K2+Ev3CgtugI30nBEiCFjKmZ9KD2j2ZetJ/wC3tkszjU5UMwUCCSDgnkKzxu5bP+tx0YtstfuswfvaCqondVBpMEmJYyCByAzuZrS4G8A6IpuEIpDOSWAOoahqOCSxGOiN0o3C21Fy5CwxWXIUDvBYxtJwPDHjXOFsuTb1KFCmQoyMjBk51AE55zWmu36AOpYwNbJqgT3Acx1G9cphbSdSfICKlO0+wGXwlwFo1S4gjHQTnzimO0uOygJ6sQMTAxP7VKlc04R7dB2ODhWcIQF37ymCMSefjpPpSugFiBEgkYnnvvufGpUrJSbkVJbCTKO9tC4UepUDwyFpfir/AMsyBMgaZ5GFY+veHtXKlb1uZvkbt7ccxp/tB/UiqWHO8bqfvP8A3CpUrnm/kKL2eIYIoaW2DHAPL9arxyi0CUAlzAnYSJyPau1KmL5e+5VCnB8SXkHuyAZGTOCpHqAR5+FaHE8JMMQCAe8JxEg7czge1SpW8ILU16EscS73e9uoyes90eW9YHEX/pKwFxiOo3jpAOKlSsLYM0GeLQzB1b8oEcv/AKml04hlVgWUanZIUGIPeQnH1ac+FSpXZBtKVdK/BPQUs2I2yGULHU7TnwArVv20CDfO/QL3CQPdqlSuJzbTbBCPaHFi2g7uIhVGJkQMjpDZ8fKlX4B7t63dQqqr9awD3SgJgkTOCPapUrSM3HCmgFQ+t7SyDbdisZggqdMTkHKmiP2GTbVAQqrYV2P+klTEc6lSuiO23vmKhTtPjG+ZbZzJ0aTH9bCXJncnSpnwrYt2ouSrHKpp2kaQs+4OfSuVKMm6TAtw3DrdvFyYNsa13gSmjSB0yD70gl1LnEKodSdawGQqYUiArAERjZt55VKla4EnFNh1HeN40fiXVtSqWCKQZHejDWz3WUyZ55Nc7T7KW5LrlkbSQYC7STpEDVKp/MVKlRLI1G/r/JSFHZlNoSQ+lSdJKgMFbUZWJ+qtzhrAfZgHRhqEc8ido1ZzUqVljWuO/b/YIrd7m52UkxPKYHU+tA/HNqWO7KgGNhOoyB1hCfOOpqVKjF+pr7AcsFbSgmSCYUczAAljzJ3odpSxLTDEsDiSMA6QSehAxipUroxRU27FYX51tO6X0kcgrEDpmpUqVrS7E2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 name="AutoShape 9" descr="data:image/jpeg;base64,/9j/4AAQSkZJRgABAQAAAQABAAD/2wCEAAkGBxMTEhUTExMVFhUXFhgYFxcXGBgYFxkYFxUWFxcXFxcYHSggGBolHRYVIjEhJSktLi4uGCAzODMtNygtLisBCgoKDg0OGxAQGy0lICUtLS0tLS0tLS0tLS0tLS0tLS0tLS0tLS0tLS0tLy0tLy0tLS0vLS0tLTUtLS0tLS0tLf/AABEIALcBEwMBIgACEQEDEQH/xAAbAAACAwEBAQAAAAAAAAAAAAADBAACBQEGB//EAD8QAAIBAwIDBgQFAgUDBAMBAAECEQADIRIxBEFRBSJhcYGRBhMyoRRCsdHwUsEjYnKS4aLS8RYkM4IVU7IH/8QAGgEAAwEBAQEAAAAAAAAAAAAAAAECAwQFBv/EADARAAICAQIEBAUEAgMAAAAAAAABAhEDEiEEMUFRBRNh8BQicYGxMpHB4VLRBkKh/9oADAMBAAIRAxEAPwBPjPi6/eJDMdPQYFLW+IJBJNYf4tRgCqvxJ26ir8rUc9nol7SKrCkxTV/4wvMgXWRp5jevI8EzAHNcPGd7TFWsXQVm+naTPuxJ8TTHDFpzWNwNvMnFPN2hBhc1lKO9ILNFiZk7UrxF+RWfxHaJYxNT5pYaQCaFja3YHb15t94pQ9okHpTadm3sDYGleN7Idd66Iyx8rENpxxImmLCz3iawLV0AwTtTvEcbCgA5onDohI3lVTsaW7S4aBqU7Vi2uJIIM1o3bxZYBzWbg4vmN0TgL8zmnPxQXesC1d0YG9MvekSTmm8askZfjBJovBcbmBk1iXeI5Vo9mroBaarJFRiM9AiAjv0vxulR3TnpSVrjCRvVb96DtM1w/M2Fme/Gk7mKpZuSY3pPtV8kbUTsm0AszmuzSlGw5nruA4v5Yg0TjO3eQrzJusVmapYtOxrn8lXbZdmzd7SLuINV7T7YYDSGPvSgsqOfepC7ZM6iZq4RVisOLxYxTIvBRjekWcgExFJniSBnercNRLZsfiJyYBro4s86803Gs2KZtM0b0SwVzHZp8ZbDCQc0rYBgFjEUuOJgYNDXiyxg7U1CSVBZqNx2rESKR4pmXy5VW7dUCFNAHFEjS21EIVyGgYcHM1KMLa1Ku0M21+Er4AafSucZ2PeK4TNfQRV1FcfxjuytDPAdi/C3E3JmEj1resfAjr3tYJ8v+a9KtEBPWlLi5MajS3R5m78KXDnUKAvwVdgkOM+FevFWE9aj4iQmvQ8MvwLfGS6+xrT4bsJrXia9PqPWuaTRPiJTVMTXoeZ4nhLx5bVXi+DuukBc16fTUg1mpJbk1I+VX/hbiWuatOKYb4bvmO796+mGa5Brq+NmTTPmp+H+InKU6OwbygEDNe90mrBamXFyYUz5nxvw5ePeC5pfiPhviIEKZ86+qaK7oprjZIVM+QN8PcSO8UgCj2C0EQSa+o8Xa1KRXjO0uzrit/hJI51fxTybSSHTPOPxTAQRFThuMJInemr3Z98tm0Yq47FukghDV6oVuIU7Q4ckFjQezmAxR+P4Dip0hGNN9jdh3T9SEVWpKG7Qbi72NK5NctccUUmK2+I+Hrp5TSHE/C3EscCAOVRGcH+plGDeu3WadJg11bN0mWnFehHYHFQBAxRG7A4qNhWvnQXYKPO8RxeMnNZl+6ScV6U/B/EyTpHvXF+DeI/pFVHLiXUUrZ5v58ZijpxkivRn4OvkfSKH/wCi742UUefifUaiebZWPegxVOGMmBXt+B+F76oVYAzQR8G3BJUDNR8Tj3VhR5S/woAma5Zt6og1vXPg3ip5RROH+DuIXpTXEY6/UJCaWFjJqVp/+lb/AIVKjzcf+Rrse6W4KuLgrOXihV14kV5mhm9GktwVcXBWYOKog4nwo0D0miHHWo12KRTiASPOtbs22GuCROGIX+ohSQPUgVpCCfM9HgeHxyjKeRXQJbk1cVqcPaDL8x0QHS+4KqQCgViF2yxHpVrnCIIMTOkBVaF1FNRIY5iCI9a08mJrLBwzdaWvuea4jjrqtA4dmH9Svbx5gkH2olrjyWC/KuCfzQNIxzM4rcPZC/4rSwg90ECe7lpI8CKrf7LyAG3RW25lkXT7uKTxIj4Thpcm0JVyit2aRjWgPeKqZBYKSJGIEwYk8qTZ4FZyxURPw2OlyhO69BioaT/E10X6ypnmaWNV2lBfFW+cOtFC0jQrhXwpf5tW+d40UKmF+WOlQWx0oRvVDd8aNwphDbHSugDpQTePWp800BTDzUmgfNrhuGgdDEmrA0p841DxFAUNSa7JpUX6sLxpUFByTXJoBvVU3TSoNIViarqNDN00NrxpUKkFLGq6qC1+qfOooKQUvXaX+bUopCpGUto0RbdVNyp80dR711bnVuE0VahLxC9Rj1onzx0P+0/tRTALa3ArRtuREHasbiOK0DVBgeXUDYnxqJ23aP57i/6rQj3Rz+lOLo+h8KwylhbSvftfRHqeAd7twqzOZRpgyxCjUFz4gU33wLhEwgWFuopJKrOBsCqwZ8a8jw3baqW03rJ1Ky975q4YQd7cT60/wvxE6hUX5LIAwKrdtS2uZMsQQYI26Vopo2zcJku0lW2z2/P7HpGu3ScXFJ0gtb7yiLx3PImbg/gqv4u4hvakBCPbZ84EMuFJ3B0r7Vm2e3rhbv2bpSbRVVhwvyysxpPMA+9Tiu2VNpkKXFZkXVqUiWDJnPLSg9SaepHIuHnaTiny5V3T6ff+wj8fbYS6kuFKjI0nJIJ5yJ9YrMu3O7PP/mlbd0HnU409z824nT9UZ261Ldo6+IxLFhnXZlhcNEFw0lZsAiRcY+Orodq7+DzOp9o+o/yaxpHzFDRunpUF/wAKEeHBG7f7m5etc/D+f+4/vRsFIY+fNT5tBWwP4TVflLOwPnn9aVIVIK14danzAfzD3qukDkPYVxbQ6D2FPYdBBcHWra/Ghtw6nkPYVw2R0HsKWwqR08SoMa1BiYkTHWPQ1b8WP83+1v1iqonp5VcUbA0Q8UP83+x+XpVRxYIwr/7G/uKvI61wHxpbCo588/0P/wBI/Vqv88/0N7r+9VLmurdoHRz8QSPoYeq/91T55/ob3X966LtVZ6AosLzf0+5/YGqtdY/lG/8AVy67VXVUL0haSrs2O6vj3j/21ZFJ3ZBtyY+fSqNcqmqgWkJesnUdN3HLuj96lCDVKPsGky14Nei+1NixjekUfoT7H9qMit4/z1rdpmoyLZ61NJ60FdU8/er6W6j70UMB2qSLZ8SB96wjfrT7ac6AD1rW7G+D7V7hrN5+K+U952RAy6lLKzACZGTp51jJScqR9d4RxGLh+DU8nWTXJvp6fQc7N4xfwto3CioxZPlTPzFS3oJRQMu90zqJkEbxQe0eyBcb5Fj5ccMsXbpwC7ADSzKO8ZRzJwJIxFC4f4V4u4zG9ft2xw7iyj3WMalgotvG2QR5880vx/HcWl5+EupaZmuL3CiaDcY4uAAAEtrmTPjtV3t8yLhFPK3gyJvdtXsr68t6T79rED2TcFo3iqhQiue8usIxCqxWZAYnFONwfEpcFlTd+Z8tbmlC8hWAMNtBEgeZitLiOL422b3zuEtl7YstefEwgi250tpOBiBAKzE1L/bNxbbXH4O9aRxbC3VJLEJOkfMuoYBmZA1TmTyWyNnxOeXSL7brrVdbfV+qrkY6dr8R/wDtY/6u9/8A1NOcFx1y4TrjAxCqvPnpAmsHiZBJ0NbE4U6sDkJbJp/scFg3eIiNo/uKlSbdD8UxY48HOairpdF1a7GswMyDB+x8xz896snEZg4P82POgMhAw55bgHn5VZ0PMz6VrS6nwwcvUW540rDDmT7T611Gkbz44/ajShjXzK7JpUg9T9v2qqztJ+37UtIUNSamqlG1DcmqfMM7mnpCh9rorouCkXudSahb+TS0oKNAXB1ruodazbZ8/c/3rpg/lHsOVLSKjQ1eVT569RSSMv8AT9qsbo2paSaGvnofzL5SK6bo5Z8qS1+Nc1HrT0IekeN5d8+zftVfmDx9j+1KXkdG0tuP2mufMblRpQUOfMHMH7fvVrS6tlb7fbOfSs832narLxhHWKNAUM3QRy8N8z0igNc/y/eini1mGgiIkEA+ed6pxVsRqXK8iNvI9PWhRCihfwHv/wAVKYt8UABuMdRzzzFSjQFGVZs4o3yo2NAt5AqxUjnWhVB1t75qxs+NLic+QP8APai22POkIz+3BCrnn+n/AJre7F+JeCXheGtcRbvFuHc3F06dJcsWE94dawO3CdKg9T+lO/8A+f20/F6rlo3ERGYwusJtDlPzAeAO4rHU/Mo+s4TDCXhilO9m5bOn1RtD4h4bjrVy1xVw8P8A+4+cjAFgViNBj80Tny8qze1e2rfE9qW7ynTaF2yAzY7qMJYzsN9+Vezs9iWrt8XGscNdVuFZkdBpS6wZIJTa2cxMnB8KX/8ASPCNdM8PD/h/mNw9u6TpfVChWkfVBGcYrVxmznxcZwmOTaUl8rVWmo3V1yfRc+XoN9p9t8NdscU5ZCVuJaeCDrtLeVgQPzDS7DHjU7XN0fj7t+4p4J7AFgagVLFRp0DkZnzJFea7Q+DrJ4vhrNsPbW7bNy6jspeyq7knIzkc8ihcR8Fy3EWLV12eybbWkaIe3djvyNiCWmByHWm5S7EY+H4SOmslJ77xulcVs72dx59n2Hu2viHiP/xPDs7Bnvm6jkqJKAuoiIgwBkV5fsFu6/8AqH6VT4i4Y2Lh4b8Q15bXmERjllVSSB4kc5pnsHhi1liB+fPoAP71g5fPudnG4ceHw6bhVTleyrZytbeiGmP6j9aup/vXL/DlcHBgkeO8UNDM+v6Vrex8kmi01QAiI35+P7UbhFGsTtz9xRbyCWKycnyE59Tml5m9A5K6A22nwPj51e20HIBirFBozvMYO0ZkR5gUqz6WgkSPEH7D+32qufIY1xgmDn2/U0qsZ/npUJYnn967spnmR13zigDoYc64+atphZ/h8qpJSGIEA89sdaaA41WVRBPh/cD+9cvXy0A7Db1rgG8zA3gE8tsDxpPkDIK6V8arq1HY+GKYXhcwZAiRzMZz9qYCpWef8iogIzjBq9iwzsQonzIA2HU01c4aBpUE7c8k9RHriaG6Cxa/cZmkyTMT6fahaz409xbNqONzq6Q2A2POaAbEKud5J8IJA5edSmhWL6uppsFB3sEwdK8oBwzdeeKHes9+F2wRmcEA1ThkMksoGD1MdOW9DaYAlUhsDUdo88Vy5dKuIwSCGXlgwVYcxRuG4V2aEmRnAJzuNqPxli7lriCJIZlxBJ2JUxPmKpSCyj8GX7yi4AYgCIECIEkGpSz2GnBugeAEeldp6gKpajHQnr1oiWCRk03ZScZOZODtC/vTVnh1AJmQJ5ZJrDW0ZORmix3jnEDp4+H8mrfIPWmzw+QTMEGDHSP3phOGBEz0jH/NEstK7J1HmviVYKgeI9oFZ3ZvaN2w4uWnKOMAjpzBBwR516H4s7PYhWSWgkEAZE8/H6TXmGQr9SkeYIrm172mff8AgjxZOBjC0+dr7vmjcu/GHFubmu4G+Zaa0ZUABG3CgRB8aV7H7bfh0vogB+fb0MSTqXfvKQd8/as62B1pnhuBe4TpExH3Mc62UpM9GXC8PCDTiktr6cuXI9Rwvx4URQeHV7q2BYFx3LAgblliTPMaqa4b41s/irfEtbdGHDGy4QAqWkFSo1fSM7+FeJvWSpIYQRXAKfmzMH4TwkrajV3yb6kckyzGSSSTzJJkmvW/CCILJZgDLEbAwNia8lqr0/Y1n/22JE+G8uZ57wDXPlk1G0cH/Jnp4JJf5L8M3uOt2MNExsAIJ8+grMWwAoxG4x4ED96d4awqoC8npvzMbe9dd4EePTrkc8DIqYZ2obtfufAqbSFbFtAceA236iajcKF1So2HoJPP296Jw3DZknaPDyo9+0WkE/Vq8emn2xWryJS5l6txC7bGlYxzA3zM/tS3Epnx0n7RW03CAqBkRj0jPrg0DieBAIkdc5296cc6b59x+ZYjwliZUGDExkgxv5fzFVCd6CDI3Bwdj54rStcMQ0g8m69IHpmq2+FD6TjBBLZ8hHvVPMu4/MAta1EzsqgD2J/WPepZ4bXbOo8naOf04P6Uy1llnUZU/mGAMj6h5A5H2o7lBkERpkEZBkxg8x+9ZrI62E8lGdxaDBAGABjngGfv9q4tjukr9QM+uII960VUaQYAkAxMz3fCuJZIXJAlgojzEe9HnD1mXwHDydoxkff+xo1wKwJg92fCRORPgf1p5riWjBwWJ6kklR0yTv7VzhLQYKFPdnEAZ5EZ2FHxCv1F5ol2dIGgLksxJjOmAMHkZxQeJsMPqwSZjw/hrZCw4mcqNoHQkA9MzXL6qWzG2c7dP7+1TLO4StrYXmbmTYsOxBAJhT4zJET9/arfhSSeYgx7E+ta1l1CdxguOUTAkSR03865Z7RXQMqe8IPmJjGSR4dfKl8R6B5hk2uFI1Yg7T54xVn4QmSTJziZPhEfzFanFaGVs8h9AmCD026Usjq3eDkRkyOkc/MilLM7DX2BLb0BgQVkAqyzvtnw8tqFxw1KrSS5merQWI1RuYj2FadxtSQASQSRz3jAxn/zSfFpCoTIhiTjY6SB5CSD/wCKpZr5FaxIcGxyFBBzsOfnUo63T/UR/wDVtuXLpXa5/i59jLzGE1J8w4P0g/STzI3iB/5o+oDYGD6dOvrQrL75H0jy2J9siqLemRMxmeWPH+b1zz4h0kDkMcSAdACncjdYiC071xZyIxJ/uMR5Ghve7yiJwT+n/NcF6G8N/ff7k1Esz0pCsrf1ZAKzrESC2zGcSOU+9X4jhsyCO8BqEc0I0lZmN4Pp0oPGXSg1qJM93x5VzXr0nymf9QMfY0RnJJSa2FdFOJtqRcVkE6STgfUQTgxPSvO2NVvibyKzBAbYCjZZRuvMkD3Neq4llOuFM6SWjYysehwK85w3EA8ReMBgbq+GFOPQk7+Jr1PD5SnOTe66dtzs4fPkTpSf7ste7P1BnZi2cTAJHdE4G29Y/bKi1xNmyv03NGok5XWxXH2969Zw90OsRJ07jxBxHmK858Srbbi7DydXzLYI/LBYnUp3kbx5eNdmVR179mdcPFeMxuo5H+fya934WA2uk+a+Z6/ya2OzbJt21TUO4x3XffH1Z39aub4wIJkj9d/L+c6XVo0fffJg5P2rwsmabic3FeJcTxUVHLO0vp/A3dViAJHmBHM+Pifasy/cYhjIPekQDmNPOTIyMCtZRqiOQnHTO3vSDKSCJyI6dCMeMgewqFy9DgY8qwBPhmSdx/PtXQzlhlTAM907yIjOIjpS/E3wIX8xGB4DaY2GKubmV6nUBHWKqU5LmLUGF4zJIjwHn4+ZqOCzr3jgEmIzt4eIod1O7pBiI+xE8uk1UsQ0CfpMHYchv0miMmgTYzbbIBDe8cj/ADalEWVCAsO8ASCQZDEz9iB70SyxBPicA9IyQOU+FBNyDg4158DpY/tTUm9kFj2oZGcAcz4UkyjTqRhEGRJ0HBnyO+R6zROGu6hIj6Z3nx/agdonSrlRkLOOZgAeZ3E+FKE5J7Amw/BXCAE1MCFH1T6wREiem1Wu3gWRSSM5BY74gTsBGZ5yKVsXUcf/AB5mCRMTsNPrOd/GgabmtmYYP0g74AAEbmf7RWsZaq/AznFd2491rcmIBYnAgYHiSx9q72fdbSBODJIIBEiceQxkb52qdrXCbUKuplZVKn8wmCFjn3uvOr8OikaQh2yqkaoGwA3MwevKtE3qth1Jdv22Y2wNbFPmbAEwR3piQYOPvQLam3AYxLbyNiQIJmJpe9w0XmdGljqESysA0qRBIkSpjbI571bh7ao2nGtWBIO4ucz1CjXGaMq1tamA2/apbIJg/SFXAUYl239MUlZ4i9deNICoe9uDkcyNmjSYjmehplbZB1MAG5gEN6nGYMf8Va3xoZm+XbJ0v32UbmYJOQs77DkfXPTbYbmldAQBQAAcZ588Uv8AOMLgbtIWDsQZO07/AGpS5cFy6s6u6pIzBAYxLCJnunmIpTiAwcopwVP05kBhqGxgkT50tPbkPc124vXbBtuJkDMeZMbEwKV/Fq+gKYOTEHEQo1Y3zt470rw5tKrGArMQdSAkgDGmCZMGRiPKkuJJt63uiQIUEAgMp1GQPAAQ1Wo866AbnzAc6vcgHGNsVK80E4u4A/D6TZYApMAgEDDDkQZB8RUrbRxHZDv0NW5xhOqOYQbxpEmAW6kA1pfMVQJAAUcvAdOlZScMP8WAIZ1gAQNNthk9Se9nxo68SSGMYk5xkSY+4j0Fc2aEYvYkut7W6GDDZkTglcY8fSJq6XcgFXJznUvKeo/nWrfODKuYAkGBiZI9tvGhsQFJZ4MGQOXMd3qYqHH/AK179sAfFcUSoCLqjSeURqwN/E1b5wxPLHSZE+OwmgBdSiBgMDH0yAIUseZPTyqjFta6giEZbOCCDyjP/NOCpegMbvOxBOJAOnnup8vGsDsq4SbpaCGkTE4Ax5HI9RWpxPFEqSGECQAeQgYGB/Pak/h5SUZUEtMDqTET6T9q9Lw5tRk2+x0cMrs0rd7SzE7qqiI6THnOqfWsHtLgWa9ZIOr5TIWBEY2EECD5bxWl23c0Nd1SpAWJkYhSDnlM0E8TswMQQJJECdumds/pNXxWWUcny9iJyaZrcM5w/IYAnYZyZG/9gKLZLMynSRgnwiAMkeHLrQ7DSBkaRGIjIbYSIg9edTjeN0gMYAP5QIkyDEgEAR4c68rTe1bmVbDlji4JImNunURtuc1S3eMuTrVJGmSCICwWxmfOsvhboaWzkAgbYgER0338PCuWbzvn8okciijRqkmc71pHaIXsaf4kEtGSZ5ZwADP861YOxYAo0KAFON2+rA6YoNhVBxqACKImRyPd5tPXM1bjrDk6kYd1T1JJ1d3lkEA+tRJJt2KhmTJjUd+73eSjH1RSyXj8wAqAArbE4goekbmp2OxJIglgZOZ+pWgkRgQKtd4USVBmAhLZzLCZ8dK7eIoUUt2gTGPnliWhYCxIB9AADnnQ+LcwDuNSjCwepJPQCZ3qD6IWCNUnvCIAjfqMeUUcOQIYjQFLb7EMVIjyXr0ojJWCAX7kaNIChtzG4CzEnlvmiIhOpSsiSTjECCpJ8zQLl6dKsY0gvJG4nUF355pW5xDMg2BGlo6jALEfw1lJNfQY1w/FkEqyltIIzO87DzMD1qvFMrgsSd+6QZ0OSeuGAjB60KzxAuOFEBiO7kwTpOD4438Kybl3SSpOFDA9Bp+r1/4qldKkJWbXECXUatRgMW5glR9XmYz4b9S2eDDacsCdWoH8xiZGMxA3671gp2lFxSrNpchGEL4jJBnVJDe3jW5waC2IDFhrkzuNSZHiZUx51WSck9XoUmFPAW2ZrnfQ6SFEgrpkFj9Mhgyn/carbsyWadTHcjElQAcGIBmc9TVbNu4WdST3mMHqZkycwCYwB0pBe0gFDo4AeQGYssscKAQZAJByT/xcZOTS6BY9f4W4QTpUgsDDfTjdm6xjxonaUhWuBJJgd0ZgwDGe79I9vCk7XG3GKs6xnJJkrBAZdS5PMRM+eaHxHajSVkkjAGw6nV0xmPDNQ3pWmh9BoWQW1MAU0sHeDqIT8i5xnnzmaS4R7LXSrND6S0hIOmIjUCR79ave7UTSUGZjy8DB2H9qyuJu22LAEm5GjXOkBSwldWQdj0MTBmAerHK6XWhWF7XsaSughtWxJHIfVgnYD3NJdr9ql7Ki1hwhAMtHduHDMDAheuNuVa9nh1GlDr1DZgQQNKLI7wgEkbmd9q81b4VH/wAa7c+Wtp3VEXvd4qqi2MwAEB1RgT41XDyg9wsx0+KgndNtCQTJVYBJMyBj9K7TI7NUSNCmCQCVkwCYzo6VK708bK1nsHU2xq1T6DJYqOUgDE460LglA7o/N3sZzkmJOT/cjrTfEWtFhmjkAoMjVkFYz4GluCGl+Qa2R3VH1MctucKFIB/0j08Wm3uDQ5wOoLDd/AAnAaY8ZxIBHgaB2txChtEgk41riRgCQSYGAasbw0LzdYOZB0mVOB4Qc9aWtdnz3pBG3e6EsRHUwQPIVqk62INS7bXXotIx/MTqwCVIEAZjPlSnaGlxBj6dQA06jDEjSrY5AZjemLnCaboK7mCTPQRP6ec0JeFb5rbBRbVARvqMkz5ELjxpS0xdvmMyeOtMyYYQvTeAcGMYnBIwKd+D+GY6Sx0sCBOPqlpIBOcA0snZTK0hoCtc0ooHKFYMZyCJx/m5GvU8FwQ1JAC95ZBORj9dq3lxChDRHqzSEtKaPPfHXHlgVmQBjUe6CCRkKR/STvsKr2DwocTcK6ZEAKMFdQbJweWfCm+3CvzETQX1XACekDeQNoV/EetU7MsqiwTEkKDJO2B9RJMzv4VGeaWJKO3+jOTs1RwZBJBBAy2c6c8vVZ8qX4j5ZwYMaYnoQRnbwrlpWVCSYD4UeB1A457+uKRuqzoyzDMpWenfDKY8QTXIrdb/AF/gXIY/DKLU6ALhkaDhcEqJHrj7kV2xwxkoTGTiMHVBIHKIXlRUumXjvQwUTiMZk9DAzRuEQ6zq2Uyu2MMDkeINN5agA1ft92T+XBE7zIIbrE7+FCXDEmZHdUAyMgEiP78s1a7ABgqAxBGQICkeszqNLXeIl+mSMdQMnz7vtNZzm3Lb3zAKiaS1yYyBI/zKMHrz965btAKQDB5+uo/z0q/GcQArCB9akePc1fz0pbs4FmMnDiQemDnxOP8AqFXNvZCRzVqYusABcCJnnnOxIC7frTCXzsw1DmpjJ1Ec+Rx50FFZQsKOYMZAjxPjz+1J/MLpcgwdQAI3kE8/MDas43aYwVy06kvdJYO8AxnQzhVQryy7Aj/LzqcX8tXdQzHSulmjnqJKos5jbfJmmrLFvmQCcggnb6hA8+79xWV2jd+Uyo0STquE798HSFjYrEnnvXRq1qqAc4bs/Q5LNIbWAQDBGgqI6fUDS3HcHbvW1K/OzzELrJ+kEkSp7o3EbSepbV93QBSJNoqDBJ1ZIbJ7oIYgAjMdBTFwrGgZhWBhdcEIpgLiSQQBmKvH8s9xJmWexlQKVujUbmoI4AZRbgMxYEiTJXYfTXo7fDsbf1orlUYTkYbMEYIOojevP3OMXUl52cWwAiAFT0EMIIMb9c88RuJem3dKzpMMMSQNyApAnn7eNTmS1KRVIpxN1lUiCSIHIg6SJBBkQZYT5+dB4jjJBtrMqCZABycjB6Ajl+tc7UBuH5aMJDhSSYOEyxznGY8JrI48/KK73NWkFhgjWyqN8gADc4xVY8WlpL2xNF7PFsusv/8AKe9kzAUQGBOzEloB5dMCuDh3dW1K0tomOcjUxJJACjbPjQ+CKNcuahJYk6m0kQDOk4yOnQTTHaHCNe06jpVrL/Mjlq0BVUbfl8KLSluIz7Nm6ZVz3B3m0Q5GSdKhJLH7Z6U12QS+gwE0u7QFnuIFXJcA6snIAHeobuvzXlD/AIfyyoBK5uZWCB9WCx3ED0rR4lVtJrGWYEoGwSCwZhpExnSTywOVXKT0qlu//BjP4e5dGtAGXcggfTsTP5QYME9elZfxH+ETuS/z0th9BOciQAGlSDsYmOkbaFjjGVAUhL2j/DEnSxO88wJMZwfCs7gw95ddxF1qYU41LMsVDjEgycg/earDUUx7GBx3F3A5i1e5HCrzAP8AUP0qV6uGGCwBk4FwiM4kDExv4zUrfzorahfY0uNYaVTGhWGnkBomI6mawr9lnuW3wdBkEGT3myh6yABPTqK2eItJjMsswOhO3qJqtjsrAiAISeXTVE156moOyhK/wjMQ6wEO9yQNKwowTuQBt/l9aLbKsGGGMKMiRhgdhvvMVrvw9tLZAOy6RJxkgDw3IFJWLZ1S7TsTkHwiBttPrQssaVCaL27/AD3g6Z9Rz/MckzTdsd2fEb74bb7VmcZdj5Y3EgkjAmMGOcnl40VeKzp65/noD7Vnke9rcVjTXdJZyJUActyADq8TGK0bJAK88yOY7vPO1KOBAUjJUDoBCMf29qHrMqDMfLIPIiVP/j2qMnSQwP4czcumSShCgb4BBG4nn7g0j2WkuC2QCzKpzBBYBm9vtWxw1w/LgiZk5HLONtqSsoGuOWJnUR3YgBFG+erH2qnNu1YkMcRpBVVBxCr0nTOOoAM+dZXAYuS2rU1z6TiO63dInkNx1rZMaiUMkI0ZzJEKfAwfWs5LQCmZjU7Tz7x0z493V71opLT9QCWTDMogroEnmSCf7Ud7o+kAfWVx4knfzJq4skgNHMExz3E/7YNJWAFiBMZBmfTHka5pWwewR5ZFY/SRO3XVy8GgVljjwkOF1OzHTJJAj+kLE9BvlTW9cQNZZABkMv5oBbS3oO9968/dIhxaUFwVtycgAHvwCIGT6ya6oRpiNziyGcCIka55LAUMseQIrvG32W22iIW2ZA3MziIxtSrPCltyhggbZAPt+9HUwCTmU38ADP61nq7iKcJdxDkqyidcYmMrEy3ezjp4ig3rGCE+kkgwwHe1rknpifKqcRfd9GmNvOM/b/gUFeJgNAgI+lRiXmAW3wBqPofWqdNLSOhy2EtL3NWrX3pyJC40Rvg/9IoNxA1lmIT6pcMFExLBWnI72dXKk/iq/psFBKg3NUqBqYaQukGd8j2Nd7HdDYCE/WYljqyY0yf6TA6YqktKU75hZOyHZHeU04LCNiWY4mTMKZ9Kb4XgCEcO3LSBJwAB3jGdxVOEVWcISwClGAZYmE0/LYg4yT7dKcuXhIXYuIRczIBIz0BnPPFZ5JT1belgZ3E8DauoEGnuMIAwAc6lIxkwPtReIEWygYaiACVMgEwAAQcAf2rh4Q3bSodNt7hJJ1ZYy0jrqg7jxpBCvzNCvqDC2yysBQjQ09SYaCY28KtxbXPl7YzQ4S4Z0sEDNpOojIAT/EwNiRInwrI43jbjcTfXSBotyuAGkEMAD7HzIxXoO1LdpUbUxQtjVGrOqdvygxGokDOawXdSb5YHugIHEhm16To8SIWTvHoKvHqa+b3uDdgeG4gC0X0AEKB4y1zTtts/Su27l0/KQh9enmCJYA48d6Hw63kss62ndiVUldUAMxwCu0LBJnmOhrQ4a4llH0d5gWDkZZ3IUaF8DgennVTSjvz39/kVDVlFUKSql9RmPpDBQsn+ohcDlSnaVk3bp1zpRYMCGILKQFkZkgLjB9K2+Ev3CgtugI30nBEiCFjKmZ9KD2j2ZetJ/wC3tkszjU5UMwUCCSDgnkKzxu5bP+tx0YtstfuswfvaCqondVBpMEmJYyCByAzuZrS4G8A6IpuEIpDOSWAOoahqOCSxGOiN0o3C21Fy5CwxWXIUDvBYxtJwPDHjXOFsuTb1KFCmQoyMjBk51AE55zWmu36AOpYwNbJqgT3Acx1G9cphbSdSfICKlO0+wGXwlwFo1S4gjHQTnzimO0uOygJ6sQMTAxP7VKlc04R7dB2ODhWcIQF37ymCMSefjpPpSugFiBEgkYnnvvufGpUrJSbkVJbCTKO9tC4UepUDwyFpfir/AMsyBMgaZ5GFY+veHtXKlb1uZvkbt7ccxp/tB/UiqWHO8bqfvP8A3CpUrnm/kKL2eIYIoaW2DHAPL9arxyi0CUAlzAnYSJyPau1KmL5e+5VCnB8SXkHuyAZGTOCpHqAR5+FaHE8JMMQCAe8JxEg7czge1SpW8ILU16EscS73e9uoyes90eW9YHEX/pKwFxiOo3jpAOKlSsLYM0GeLQzB1b8oEcv/AKml04hlVgWUanZIUGIPeQnH1ac+FSpXZBtKVdK/BPQUs2I2yGULHU7TnwArVv20CDfO/QL3CQPdqlSuJzbTbBCPaHFi2g7uIhVGJkQMjpDZ8fKlX4B7t63dQqqr9awD3SgJgkTOCPapUrSM3HCmgFQ+t7SyDbdisZggqdMTkHKmiP2GTbVAQqrYV2P+klTEc6lSuiO23vmKhTtPjG+ZbZzJ0aTH9bCXJncnSpnwrYt2ouSrHKpp2kaQs+4OfSuVKMm6TAtw3DrdvFyYNsa13gSmjSB0yD70gl1LnEKodSdawGQqYUiArAERjZt55VKla4EnFNh1HeN40fiXVtSqWCKQZHejDWz3WUyZ55Nc7T7KW5LrlkbSQYC7STpEDVKp/MVKlRLI1G/r/JSFHZlNoSQ+lSdJKgMFbUZWJ+qtzhrAfZgHRhqEc8ido1ZzUqVljWuO/b/YIrd7m52UkxPKYHU+tA/HNqWO7KgGNhOoyB1hCfOOpqVKjF+pr7AcsFbSgmSCYUczAAljzJ3odpSxLTDEsDiSMA6QSehAxipUroxRU27FYX51tO6X0kcgrEDpmpUqVrS7E2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 name="Rectangle: Top Corners Snipped 2">
            <a:extLst>
              <a:ext uri="{FF2B5EF4-FFF2-40B4-BE49-F238E27FC236}">
                <a16:creationId xmlns="" xmlns:a16="http://schemas.microsoft.com/office/drawing/2014/main" id="{5800AF8D-A146-4416-80C0-26D5181B453B}"/>
              </a:ext>
            </a:extLst>
          </p:cNvPr>
          <p:cNvSpPr/>
          <p:nvPr/>
        </p:nvSpPr>
        <p:spPr>
          <a:xfrm>
            <a:off x="3628656" y="2646482"/>
            <a:ext cx="24670713" cy="2599574"/>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800" b="1" dirty="0">
                <a:effectLst>
                  <a:outerShdw blurRad="38100" dist="38100" dir="2700000" algn="tl">
                    <a:srgbClr val="000000">
                      <a:alpha val="43137"/>
                    </a:srgbClr>
                  </a:outerShdw>
                </a:effectLst>
                <a:latin typeface="Franklin Gothic Book" panose="020B0503020102020204" pitchFamily="34" charset="0"/>
              </a:rPr>
              <a:t>Το σχολείο μας συμμετείχε και αυτή την διετία στο διακρατικό περιβαλλοντικό πρόγραμμα «Χρυσοπράσινο Φύλλο» και το θέμα που επιλέξαμε να μελετήσουμε είναι:</a:t>
            </a:r>
          </a:p>
          <a:p>
            <a:pPr algn="ctr"/>
            <a:r>
              <a:rPr lang="el-GR" sz="4800" b="1" dirty="0">
                <a:effectLst>
                  <a:outerShdw blurRad="38100" dist="38100" dir="2700000" algn="tl">
                    <a:srgbClr val="000000">
                      <a:alpha val="43137"/>
                    </a:srgbClr>
                  </a:outerShdw>
                </a:effectLst>
                <a:latin typeface="Franklin Gothic Book" panose="020B0503020102020204" pitchFamily="34" charset="0"/>
              </a:rPr>
              <a:t>Μέσα Μαζικής Μεταφοράς – Πάμε για ορθοπεταλιές !!</a:t>
            </a:r>
          </a:p>
          <a:p>
            <a:pPr algn="ctr"/>
            <a:r>
              <a:rPr lang="el-GR" sz="4800" b="1" dirty="0">
                <a:effectLst>
                  <a:outerShdw blurRad="38100" dist="38100" dir="2700000" algn="tl">
                    <a:srgbClr val="000000">
                      <a:alpha val="43137"/>
                    </a:srgbClr>
                  </a:outerShdw>
                </a:effectLst>
                <a:latin typeface="Franklin Gothic Book" panose="020B0503020102020204" pitchFamily="34" charset="0"/>
              </a:rPr>
              <a:t> </a:t>
            </a:r>
            <a:endParaRPr lang="en-GB" sz="4800" b="1" dirty="0">
              <a:effectLst>
                <a:outerShdw blurRad="38100" dist="38100" dir="2700000" algn="tl">
                  <a:srgbClr val="000000">
                    <a:alpha val="43137"/>
                  </a:srgbClr>
                </a:outerShdw>
              </a:effectLst>
              <a:latin typeface="Franklin Gothic Book" panose="020B0503020102020204" pitchFamily="34" charset="0"/>
            </a:endParaRPr>
          </a:p>
        </p:txBody>
      </p:sp>
      <p:pic>
        <p:nvPicPr>
          <p:cNvPr id="4" name="Picture 3">
            <a:extLst>
              <a:ext uri="{FF2B5EF4-FFF2-40B4-BE49-F238E27FC236}">
                <a16:creationId xmlns="" xmlns:a16="http://schemas.microsoft.com/office/drawing/2014/main" id="{DDD04C92-1CC3-4B04-984E-F1809E0F946D}"/>
              </a:ext>
            </a:extLst>
          </p:cNvPr>
          <p:cNvPicPr>
            <a:picLocks noChangeAspect="1"/>
          </p:cNvPicPr>
          <p:nvPr/>
        </p:nvPicPr>
        <p:blipFill>
          <a:blip r:embed="rId2"/>
          <a:stretch>
            <a:fillRect/>
          </a:stretch>
        </p:blipFill>
        <p:spPr>
          <a:xfrm>
            <a:off x="3312593" y="6192988"/>
            <a:ext cx="11516336" cy="85753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a:extLst>
              <a:ext uri="{FF2B5EF4-FFF2-40B4-BE49-F238E27FC236}">
                <a16:creationId xmlns="" xmlns:a16="http://schemas.microsoft.com/office/drawing/2014/main" id="{6A96EF7D-CF98-4C0E-BFF9-4A506408D54E}"/>
              </a:ext>
            </a:extLst>
          </p:cNvPr>
          <p:cNvSpPr txBox="1"/>
          <p:nvPr/>
        </p:nvSpPr>
        <p:spPr>
          <a:xfrm>
            <a:off x="5184801" y="13937354"/>
            <a:ext cx="5040560" cy="830997"/>
          </a:xfrm>
          <a:prstGeom prst="rect">
            <a:avLst/>
          </a:prstGeom>
          <a:noFill/>
        </p:spPr>
        <p:txBody>
          <a:bodyPr wrap="square" rtlCol="0">
            <a:spAutoFit/>
          </a:bodyPr>
          <a:lstStyle/>
          <a:p>
            <a:pPr algn="ctr"/>
            <a:r>
              <a:rPr lang="el-GR" sz="4800" b="1" dirty="0">
                <a:solidFill>
                  <a:srgbClr val="002060"/>
                </a:solidFill>
                <a:effectLst>
                  <a:outerShdw blurRad="38100" dist="38100" dir="2700000" algn="tl">
                    <a:srgbClr val="000000">
                      <a:alpha val="43137"/>
                    </a:srgbClr>
                  </a:outerShdw>
                </a:effectLst>
              </a:rPr>
              <a:t>Η ομάδα μας !! </a:t>
            </a:r>
            <a:endParaRPr lang="en-GB" sz="4800" b="1" dirty="0">
              <a:solidFill>
                <a:srgbClr val="002060"/>
              </a:solidFill>
              <a:effectLst>
                <a:outerShdw blurRad="38100" dist="38100" dir="2700000" algn="tl">
                  <a:srgbClr val="000000">
                    <a:alpha val="43137"/>
                  </a:srgbClr>
                </a:outerShdw>
              </a:effectLst>
            </a:endParaRPr>
          </a:p>
        </p:txBody>
      </p:sp>
      <p:graphicFrame>
        <p:nvGraphicFramePr>
          <p:cNvPr id="9" name="Diagram 8">
            <a:extLst>
              <a:ext uri="{FF2B5EF4-FFF2-40B4-BE49-F238E27FC236}">
                <a16:creationId xmlns="" xmlns:a16="http://schemas.microsoft.com/office/drawing/2014/main" id="{78DB29A8-A39B-42A4-BB6D-650493B57A40}"/>
              </a:ext>
            </a:extLst>
          </p:cNvPr>
          <p:cNvGraphicFramePr/>
          <p:nvPr>
            <p:extLst>
              <p:ext uri="{D42A27DB-BD31-4B8C-83A1-F6EECF244321}">
                <p14:modId xmlns:p14="http://schemas.microsoft.com/office/powerpoint/2010/main" val="3465665030"/>
              </p:ext>
            </p:extLst>
          </p:nvPr>
        </p:nvGraphicFramePr>
        <p:xfrm>
          <a:off x="14613012" y="11174733"/>
          <a:ext cx="17791038" cy="12725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5" descr="C:\Users\Maria_2\Desktop\pie\Captur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86601" y="21170652"/>
            <a:ext cx="10033486" cy="4705628"/>
          </a:xfrm>
          <a:prstGeom prst="rect">
            <a:avLst/>
          </a:prstGeom>
          <a:ln>
            <a:noFill/>
          </a:ln>
          <a:effectLst>
            <a:glow rad="635000">
              <a:schemeClr val="accent1">
                <a:satMod val="175000"/>
                <a:alpha val="40000"/>
              </a:schemeClr>
            </a:glow>
            <a:outerShdw blurRad="76200" dist="12700" dir="2700000" sy="-23000" kx="-8004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904348" y="21784422"/>
            <a:ext cx="3749814" cy="3478088"/>
          </a:xfrm>
          <a:prstGeom prst="rect">
            <a:avLst/>
          </a:prstGeom>
          <a:noFill/>
          <a:ln>
            <a:noFill/>
          </a:ln>
          <a:effectLst>
            <a:glow rad="635000">
              <a:schemeClr val="accent1">
                <a:satMod val="175000"/>
                <a:alpha val="40000"/>
              </a:schemeClr>
            </a:glow>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ound Same Side Corner Rectangle 16"/>
          <p:cNvSpPr/>
          <p:nvPr/>
        </p:nvSpPr>
        <p:spPr>
          <a:xfrm>
            <a:off x="1901906" y="16286283"/>
            <a:ext cx="12300750" cy="7905567"/>
          </a:xfrm>
          <a:prstGeom prst="round2Same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1" name="Rectangle 20"/>
          <p:cNvSpPr/>
          <p:nvPr/>
        </p:nvSpPr>
        <p:spPr>
          <a:xfrm>
            <a:off x="2075618" y="16712880"/>
            <a:ext cx="11953327" cy="7478970"/>
          </a:xfrm>
          <a:prstGeom prst="rect">
            <a:avLst/>
          </a:prstGeom>
        </p:spPr>
        <p:txBody>
          <a:bodyPr wrap="square">
            <a:spAutoFit/>
          </a:bodyPr>
          <a:lstStyle/>
          <a:p>
            <a:pPr algn="ctr"/>
            <a:r>
              <a:rPr lang="el-GR" sz="4000" b="1" dirty="0">
                <a:solidFill>
                  <a:srgbClr val="0070C0"/>
                </a:solidFill>
                <a:effectLst>
                  <a:outerShdw blurRad="38100" dist="38100" dir="2700000" algn="tl">
                    <a:srgbClr val="000000">
                      <a:alpha val="43137"/>
                    </a:srgbClr>
                  </a:outerShdw>
                </a:effectLst>
                <a:latin typeface="Franklin Gothic Book" panose="020B0503020102020204" pitchFamily="34" charset="0"/>
              </a:rPr>
              <a:t>Η συντριπτική πλειοψηφία των μαθητών μας δήλωσαν ότι έχουν ποδήλατο στο σπίτι τους, αλλά δεν υπάρχουν ποδηλατόδρομοι στην γειτονιά τους. </a:t>
            </a:r>
          </a:p>
          <a:p>
            <a:pPr algn="ctr"/>
            <a:r>
              <a:rPr lang="el-GR" sz="4000" b="1" dirty="0">
                <a:solidFill>
                  <a:srgbClr val="0070C0"/>
                </a:solidFill>
                <a:effectLst>
                  <a:outerShdw blurRad="38100" dist="38100" dir="2700000" algn="tl">
                    <a:srgbClr val="000000">
                      <a:alpha val="43137"/>
                    </a:srgbClr>
                  </a:outerShdw>
                </a:effectLst>
                <a:latin typeface="Franklin Gothic Book" panose="020B0503020102020204" pitchFamily="34" charset="0"/>
              </a:rPr>
              <a:t>Σε ερώτηση που είχαμε θέσει, </a:t>
            </a:r>
          </a:p>
          <a:p>
            <a:pPr algn="ctr"/>
            <a:r>
              <a:rPr lang="el-GR" sz="4000" b="1" dirty="0">
                <a:solidFill>
                  <a:srgbClr val="0070C0"/>
                </a:solidFill>
                <a:effectLst>
                  <a:outerShdw blurRad="38100" dist="38100" dir="2700000" algn="tl">
                    <a:srgbClr val="000000">
                      <a:alpha val="43137"/>
                    </a:srgbClr>
                  </a:outerShdw>
                </a:effectLst>
                <a:latin typeface="Franklin Gothic Book" panose="020B0503020102020204" pitchFamily="34" charset="0"/>
              </a:rPr>
              <a:t>αν θα μπορούσαν να χρησιμοποιούν το ποδήλατο τους, ποσοστό 57,9% απάντησε όχι. </a:t>
            </a:r>
          </a:p>
          <a:p>
            <a:pPr algn="ctr"/>
            <a:r>
              <a:rPr lang="el-GR" sz="4000" b="1" dirty="0">
                <a:solidFill>
                  <a:srgbClr val="0070C0"/>
                </a:solidFill>
                <a:effectLst>
                  <a:outerShdw blurRad="38100" dist="38100" dir="2700000" algn="tl">
                    <a:srgbClr val="000000">
                      <a:alpha val="43137"/>
                    </a:srgbClr>
                  </a:outerShdw>
                </a:effectLst>
                <a:latin typeface="Franklin Gothic Book" panose="020B0503020102020204" pitchFamily="34" charset="0"/>
              </a:rPr>
              <a:t>Οι περισσότεροι από αυτούς δεν το χρησιμοποιούν, </a:t>
            </a:r>
          </a:p>
          <a:p>
            <a:pPr algn="ctr"/>
            <a:r>
              <a:rPr lang="el-GR" sz="4000" b="1" dirty="0">
                <a:solidFill>
                  <a:srgbClr val="0070C0"/>
                </a:solidFill>
                <a:effectLst>
                  <a:outerShdw blurRad="38100" dist="38100" dir="2700000" algn="tl">
                    <a:srgbClr val="000000">
                      <a:alpha val="43137"/>
                    </a:srgbClr>
                  </a:outerShdw>
                </a:effectLst>
                <a:latin typeface="Franklin Gothic Book" panose="020B0503020102020204" pitchFamily="34" charset="0"/>
              </a:rPr>
              <a:t>είτε γιατί είναι πολύ βαριά η τσάντα του σχολείου, </a:t>
            </a:r>
          </a:p>
          <a:p>
            <a:pPr algn="ctr"/>
            <a:r>
              <a:rPr lang="el-GR" sz="4000" b="1" dirty="0">
                <a:solidFill>
                  <a:srgbClr val="0070C0"/>
                </a:solidFill>
                <a:effectLst>
                  <a:outerShdw blurRad="38100" dist="38100" dir="2700000" algn="tl">
                    <a:srgbClr val="000000">
                      <a:alpha val="43137"/>
                    </a:srgbClr>
                  </a:outerShdw>
                </a:effectLst>
                <a:latin typeface="Franklin Gothic Book" panose="020B0503020102020204" pitchFamily="34" charset="0"/>
              </a:rPr>
              <a:t>είτε γιατί δεν υπάρχει ποδηλατόδρομος στην γειτονιά, ενώ υπάρχει και ομάδα μαθητών που δεν χρησιμοποιούν ποδήλατο γιατί </a:t>
            </a:r>
          </a:p>
          <a:p>
            <a:pPr algn="ctr"/>
            <a:r>
              <a:rPr lang="el-GR" sz="4000" b="1" dirty="0">
                <a:solidFill>
                  <a:srgbClr val="0070C0"/>
                </a:solidFill>
                <a:effectLst>
                  <a:outerShdw blurRad="38100" dist="38100" dir="2700000" algn="tl">
                    <a:srgbClr val="000000">
                      <a:alpha val="43137"/>
                    </a:srgbClr>
                  </a:outerShdw>
                </a:effectLst>
                <a:latin typeface="Franklin Gothic Book" panose="020B0503020102020204" pitchFamily="34" charset="0"/>
              </a:rPr>
              <a:t>δεν τους το επιτρέπουν οι γονείς τους.</a:t>
            </a:r>
          </a:p>
        </p:txBody>
      </p:sp>
      <p:sp>
        <p:nvSpPr>
          <p:cNvPr id="23" name="Round Same Side Corner Rectangle 22"/>
          <p:cNvSpPr/>
          <p:nvPr/>
        </p:nvSpPr>
        <p:spPr>
          <a:xfrm rot="10800000">
            <a:off x="1901906" y="24904691"/>
            <a:ext cx="12300750" cy="7776866"/>
          </a:xfrm>
          <a:prstGeom prst="round2SameRect">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4" name="Rectangle 23"/>
          <p:cNvSpPr/>
          <p:nvPr/>
        </p:nvSpPr>
        <p:spPr>
          <a:xfrm>
            <a:off x="1964969" y="25140697"/>
            <a:ext cx="12127038" cy="6863417"/>
          </a:xfrm>
          <a:prstGeom prst="rect">
            <a:avLst/>
          </a:prstGeom>
        </p:spPr>
        <p:txBody>
          <a:bodyPr wrap="square">
            <a:spAutoFit/>
          </a:bodyPr>
          <a:lstStyle/>
          <a:p>
            <a:pPr algn="ctr"/>
            <a:r>
              <a:rPr lang="el-GR" sz="4000" b="1" dirty="0">
                <a:solidFill>
                  <a:schemeClr val="accent2"/>
                </a:solidFill>
                <a:effectLst>
                  <a:outerShdw blurRad="38100" dist="38100" dir="2700000" algn="tl">
                    <a:srgbClr val="000000">
                      <a:alpha val="43137"/>
                    </a:srgbClr>
                  </a:outerShdw>
                </a:effectLst>
              </a:rPr>
              <a:t>ΣΥΝΑΝΤΗΣΗ ΜΕ ΤΟΝ ΔΗΜΑΡΧΟ ΕΓΚΩΜΗΣ</a:t>
            </a:r>
          </a:p>
          <a:p>
            <a:pPr algn="ctr"/>
            <a:r>
              <a:rPr lang="el-GR" sz="4000" b="1" dirty="0">
                <a:solidFill>
                  <a:schemeClr val="accent2"/>
                </a:solidFill>
                <a:effectLst>
                  <a:outerShdw blurRad="38100" dist="38100" dir="2700000" algn="tl">
                    <a:srgbClr val="000000">
                      <a:alpha val="43137"/>
                    </a:srgbClr>
                  </a:outerShdw>
                </a:effectLst>
              </a:rPr>
              <a:t> Μιλήσαμε για τα μέτρα πρόληψης που εφαρμόζονται στον δήμο όσον αφορά την μείωση της ρύπανσης.</a:t>
            </a:r>
          </a:p>
          <a:p>
            <a:pPr algn="ctr"/>
            <a:r>
              <a:rPr lang="el-GR" sz="4000" b="1" dirty="0">
                <a:solidFill>
                  <a:schemeClr val="accent2"/>
                </a:solidFill>
                <a:effectLst>
                  <a:outerShdw blurRad="38100" dist="38100" dir="2700000" algn="tl">
                    <a:srgbClr val="000000">
                      <a:alpha val="43137"/>
                    </a:srgbClr>
                  </a:outerShdw>
                </a:effectLst>
              </a:rPr>
              <a:t> Το ποδήλατο αποτελεί το σημαντικότερο μέσο μεταφοράς για τους μαθητές και η απουσία ποδηλατόδρομου σε πολλές περιοχές, </a:t>
            </a:r>
          </a:p>
          <a:p>
            <a:pPr algn="ctr"/>
            <a:r>
              <a:rPr lang="el-GR" sz="4000" b="1" dirty="0">
                <a:solidFill>
                  <a:schemeClr val="accent2"/>
                </a:solidFill>
                <a:effectLst>
                  <a:outerShdw blurRad="38100" dist="38100" dir="2700000" algn="tl">
                    <a:srgbClr val="000000">
                      <a:alpha val="43137"/>
                    </a:srgbClr>
                  </a:outerShdw>
                </a:effectLst>
              </a:rPr>
              <a:t>εμποδίζει την χρησιμοποίηση του ποδηλάτου. </a:t>
            </a:r>
          </a:p>
          <a:p>
            <a:pPr algn="ctr"/>
            <a:r>
              <a:rPr lang="el-GR" sz="4000" b="1" dirty="0">
                <a:solidFill>
                  <a:schemeClr val="accent2"/>
                </a:solidFill>
                <a:effectLst>
                  <a:outerShdw blurRad="38100" dist="38100" dir="2700000" algn="tl">
                    <a:srgbClr val="000000">
                      <a:alpha val="43137"/>
                    </a:srgbClr>
                  </a:outerShdw>
                </a:effectLst>
              </a:rPr>
              <a:t>Ο Δήμαρχος κατέγραψε τις απόψεις και παρατηρήσεις μας, είδε τα αποτελέσματα της έρευνας και </a:t>
            </a:r>
          </a:p>
          <a:p>
            <a:pPr algn="ctr"/>
            <a:r>
              <a:rPr lang="el-GR" sz="4000" b="1" dirty="0">
                <a:solidFill>
                  <a:schemeClr val="accent2"/>
                </a:solidFill>
                <a:effectLst>
                  <a:outerShdw blurRad="38100" dist="38100" dir="2700000" algn="tl">
                    <a:srgbClr val="000000">
                      <a:alpha val="43137"/>
                    </a:srgbClr>
                  </a:outerShdw>
                </a:effectLst>
              </a:rPr>
              <a:t>υποσχέθηκε ότι θα τα λάβει όλα πολύ σοβαρά υπόψη του στις μελλοντικές αποφάσεις που θα πάρει ο δήμος.</a:t>
            </a:r>
          </a:p>
        </p:txBody>
      </p:sp>
      <p:pic>
        <p:nvPicPr>
          <p:cNvPr id="10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78113" y="33340004"/>
            <a:ext cx="12300750" cy="6804612"/>
          </a:xfrm>
          <a:prstGeom prst="rect">
            <a:avLst/>
          </a:prstGeom>
          <a:noFill/>
          <a:ln>
            <a:noFill/>
          </a:ln>
          <a:effectLst>
            <a:glow rad="3810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descr="C:\Users\Teacher\Desktop\Χρυσοπράσινο φύλλο Δεκ. 2018\20180309_122504.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351243" y="32681557"/>
            <a:ext cx="8605838" cy="4840287"/>
          </a:xfrm>
          <a:prstGeom prst="rect">
            <a:avLst/>
          </a:prstGeom>
          <a:noFill/>
          <a:ln>
            <a:noFill/>
          </a:ln>
          <a:effectLst>
            <a:glow rad="635000">
              <a:schemeClr val="accent2">
                <a:lumMod val="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p:nvPr/>
        </p:nvGrpSpPr>
        <p:grpSpPr>
          <a:xfrm>
            <a:off x="15351243" y="27407201"/>
            <a:ext cx="7657946" cy="4101831"/>
            <a:chOff x="2237086" y="630803"/>
            <a:chExt cx="14403525" cy="4512988"/>
          </a:xfrm>
        </p:grpSpPr>
        <p:sp>
          <p:nvSpPr>
            <p:cNvPr id="25" name="Rounded Rectangle 24"/>
            <p:cNvSpPr/>
            <p:nvPr/>
          </p:nvSpPr>
          <p:spPr>
            <a:xfrm>
              <a:off x="2237086" y="630803"/>
              <a:ext cx="14403525" cy="451298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ed Rectangle 4"/>
            <p:cNvSpPr/>
            <p:nvPr/>
          </p:nvSpPr>
          <p:spPr>
            <a:xfrm>
              <a:off x="2457392" y="851109"/>
              <a:ext cx="13962913" cy="40723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0" tIns="101600" rIns="101600" bIns="101600" numCol="1" spcCol="1270" anchor="ctr" anchorCtr="0">
              <a:noAutofit/>
            </a:bodyPr>
            <a:lstStyle/>
            <a:p>
              <a:pPr lvl="0" algn="ctr" defTabSz="1778000">
                <a:lnSpc>
                  <a:spcPct val="150000"/>
                </a:lnSpc>
                <a:spcBef>
                  <a:spcPct val="0"/>
                </a:spcBef>
                <a:spcAft>
                  <a:spcPct val="35000"/>
                </a:spcAft>
              </a:pPr>
              <a:endParaRPr lang="en-GB" sz="4000" b="1" kern="1200" dirty="0">
                <a:effectLst>
                  <a:outerShdw blurRad="38100" dist="38100" dir="2700000" algn="tl">
                    <a:srgbClr val="000000">
                      <a:alpha val="43137"/>
                    </a:srgbClr>
                  </a:outerShdw>
                </a:effectLst>
                <a:latin typeface="Franklin Gothic Book" panose="020B0503020102020204" pitchFamily="34" charset="0"/>
              </a:endParaRPr>
            </a:p>
          </p:txBody>
        </p:sp>
      </p:grpSp>
      <p:sp>
        <p:nvSpPr>
          <p:cNvPr id="7" name="Rectangle 6"/>
          <p:cNvSpPr/>
          <p:nvPr/>
        </p:nvSpPr>
        <p:spPr>
          <a:xfrm>
            <a:off x="15463413" y="27723380"/>
            <a:ext cx="7545776" cy="3785652"/>
          </a:xfrm>
          <a:prstGeom prst="rect">
            <a:avLst/>
          </a:prstGeom>
        </p:spPr>
        <p:txBody>
          <a:bodyPr wrap="square">
            <a:spAutoFit/>
          </a:bodyPr>
          <a:lstStyle/>
          <a:p>
            <a:pPr algn="ctr"/>
            <a:r>
              <a:rPr lang="el-GR" sz="4000"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ΕΠΙΣΚΕΨΗ  στο</a:t>
            </a:r>
            <a:endParaRPr lang="en-US" sz="4000" b="1" dirty="0" smtClean="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algn="ctr"/>
            <a:r>
              <a:rPr lang="el-GR" sz="4000"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5</a:t>
            </a:r>
            <a:r>
              <a:rPr lang="el-GR" sz="4000" b="1" baseline="30000"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ο</a:t>
            </a:r>
            <a:r>
              <a:rPr lang="el-GR" sz="4000"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 </a:t>
            </a:r>
            <a:r>
              <a:rPr lang="el-GR" sz="4000" b="1" dirty="0">
                <a:solidFill>
                  <a:schemeClr val="bg1"/>
                </a:solidFill>
                <a:effectLst>
                  <a:outerShdw blurRad="38100" dist="38100" dir="2700000" algn="tl">
                    <a:srgbClr val="000000">
                      <a:alpha val="43137"/>
                    </a:srgbClr>
                  </a:outerShdw>
                </a:effectLst>
                <a:latin typeface="Franklin Gothic Book" panose="020B0503020102020204" pitchFamily="34" charset="0"/>
              </a:rPr>
              <a:t>Δημοτικό σχολείο Στροβόλου στην Λευκωσία</a:t>
            </a:r>
            <a:r>
              <a:rPr lang="en-US" sz="4000" b="1" dirty="0">
                <a:solidFill>
                  <a:schemeClr val="bg1"/>
                </a:solidFill>
                <a:effectLst>
                  <a:outerShdw blurRad="38100" dist="38100" dir="2700000" algn="tl">
                    <a:srgbClr val="000000">
                      <a:alpha val="43137"/>
                    </a:srgbClr>
                  </a:outerShdw>
                </a:effectLst>
                <a:latin typeface="Franklin Gothic Book" panose="020B0503020102020204" pitchFamily="34" charset="0"/>
              </a:rPr>
              <a:t>.</a:t>
            </a:r>
          </a:p>
          <a:p>
            <a:pPr algn="ctr"/>
            <a:r>
              <a:rPr lang="en-US" sz="4000" b="1" dirty="0">
                <a:solidFill>
                  <a:schemeClr val="bg1"/>
                </a:solidFill>
                <a:effectLst>
                  <a:outerShdw blurRad="38100" dist="38100" dir="2700000" algn="tl">
                    <a:srgbClr val="000000">
                      <a:alpha val="43137"/>
                    </a:srgbClr>
                  </a:outerShdw>
                </a:effectLst>
                <a:latin typeface="Franklin Gothic Book" panose="020B0503020102020204" pitchFamily="34" charset="0"/>
              </a:rPr>
              <a:t>E</a:t>
            </a:r>
            <a:r>
              <a:rPr lang="el-GR" sz="4000" b="1" dirty="0">
                <a:solidFill>
                  <a:schemeClr val="bg1"/>
                </a:solidFill>
                <a:effectLst>
                  <a:outerShdw blurRad="38100" dist="38100" dir="2700000" algn="tl">
                    <a:srgbClr val="000000">
                      <a:alpha val="43137"/>
                    </a:srgbClr>
                  </a:outerShdw>
                </a:effectLst>
                <a:latin typeface="Franklin Gothic Book" panose="020B0503020102020204" pitchFamily="34" charset="0"/>
              </a:rPr>
              <a:t>κεί λειτουργεί μονάδα παρακολούθησης ποιότητας του ατμοσφαιρικού αέρα</a:t>
            </a:r>
          </a:p>
        </p:txBody>
      </p:sp>
      <p:pic>
        <p:nvPicPr>
          <p:cNvPr id="27" name="Picture 2" descr="C:\Users\Teacher\Desktop\Χρυσοπράσινο φύλλο Δεκ. 2018\20180313_080909.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312237" y="27417553"/>
            <a:ext cx="7480916" cy="4208726"/>
          </a:xfrm>
          <a:prstGeom prst="rect">
            <a:avLst/>
          </a:prstGeom>
          <a:noFill/>
          <a:ln>
            <a:noFill/>
          </a:ln>
          <a:effectLst>
            <a:glow rad="596900">
              <a:schemeClr val="tx2">
                <a:lumMod val="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up 28"/>
          <p:cNvGrpSpPr/>
          <p:nvPr/>
        </p:nvGrpSpPr>
        <p:grpSpPr>
          <a:xfrm>
            <a:off x="24367637" y="33146505"/>
            <a:ext cx="7540816" cy="4172649"/>
            <a:chOff x="2237086" y="630803"/>
            <a:chExt cx="14403525" cy="4512988"/>
          </a:xfrm>
        </p:grpSpPr>
        <p:sp>
          <p:nvSpPr>
            <p:cNvPr id="30" name="Rounded Rectangle 29"/>
            <p:cNvSpPr/>
            <p:nvPr/>
          </p:nvSpPr>
          <p:spPr>
            <a:xfrm>
              <a:off x="2237086" y="630803"/>
              <a:ext cx="14403525" cy="4512988"/>
            </a:xfrm>
            <a:prstGeom prst="roundRect">
              <a:avLst/>
            </a:pr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ounded Rectangle 4"/>
            <p:cNvSpPr/>
            <p:nvPr/>
          </p:nvSpPr>
          <p:spPr>
            <a:xfrm>
              <a:off x="2457392" y="851109"/>
              <a:ext cx="13962913" cy="40723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0" tIns="101600" rIns="101600" bIns="101600" numCol="1" spcCol="1270" anchor="ctr" anchorCtr="0">
              <a:noAutofit/>
            </a:bodyPr>
            <a:lstStyle/>
            <a:p>
              <a:pPr lvl="0" algn="ctr" defTabSz="1778000">
                <a:lnSpc>
                  <a:spcPct val="150000"/>
                </a:lnSpc>
                <a:spcBef>
                  <a:spcPct val="0"/>
                </a:spcBef>
                <a:spcAft>
                  <a:spcPct val="35000"/>
                </a:spcAft>
              </a:pPr>
              <a:endParaRPr lang="en-GB" sz="4000" b="1" kern="1200" dirty="0">
                <a:effectLst>
                  <a:outerShdw blurRad="38100" dist="38100" dir="2700000" algn="tl">
                    <a:srgbClr val="000000">
                      <a:alpha val="43137"/>
                    </a:srgbClr>
                  </a:outerShdw>
                </a:effectLst>
                <a:latin typeface="Franklin Gothic Book" panose="020B0503020102020204" pitchFamily="34" charset="0"/>
              </a:endParaRPr>
            </a:p>
          </p:txBody>
        </p:sp>
      </p:grpSp>
      <p:sp>
        <p:nvSpPr>
          <p:cNvPr id="33" name="Rectangle 32"/>
          <p:cNvSpPr/>
          <p:nvPr/>
        </p:nvSpPr>
        <p:spPr>
          <a:xfrm>
            <a:off x="24368349" y="33340004"/>
            <a:ext cx="7545776" cy="3785652"/>
          </a:xfrm>
          <a:prstGeom prst="rect">
            <a:avLst/>
          </a:prstGeom>
        </p:spPr>
        <p:txBody>
          <a:bodyPr wrap="square">
            <a:spAutoFit/>
          </a:bodyPr>
          <a:lstStyle/>
          <a:p>
            <a:pPr algn="ctr"/>
            <a:r>
              <a:rPr lang="el-GR" sz="4000"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Γνωριμία και κουβέντα με ένα επαγγελματία ποδηλάτη,</a:t>
            </a:r>
          </a:p>
          <a:p>
            <a:pPr algn="ctr"/>
            <a:r>
              <a:rPr lang="el-GR" sz="4000"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τον κ. Πέτρο Πετράκη,</a:t>
            </a:r>
          </a:p>
          <a:p>
            <a:pPr algn="ctr"/>
            <a:r>
              <a:rPr lang="el-GR" sz="4000"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ο οποίος χρησιμοποιεί αποκλειστικά ποδήλατο για τις μετακινήσεις του στην Λευκωσία</a:t>
            </a:r>
            <a:endParaRPr lang="en-US" sz="4000" b="1" dirty="0" smtClean="0">
              <a:solidFill>
                <a:schemeClr val="bg1"/>
              </a:solidFill>
              <a:effectLst>
                <a:outerShdw blurRad="38100" dist="38100" dir="2700000" algn="tl">
                  <a:srgbClr val="000000">
                    <a:alpha val="43137"/>
                  </a:srgbClr>
                </a:outerShdw>
              </a:effectLst>
              <a:latin typeface="Franklin Gothic Book" panose="020B0503020102020204" pitchFamily="34" charset="0"/>
            </a:endParaRPr>
          </a:p>
        </p:txBody>
      </p:sp>
    </p:spTree>
    <p:extLst>
      <p:ext uri="{BB962C8B-B14F-4D97-AF65-F5344CB8AC3E}">
        <p14:creationId xmlns:p14="http://schemas.microsoft.com/office/powerpoint/2010/main" val="2947967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868</TotalTime>
  <Words>459</Words>
  <Application>Microsoft Office PowerPoint</Application>
  <PresentationFormat>Custom</PresentationFormat>
  <Paragraphs>40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User</cp:lastModifiedBy>
  <cp:revision>37</cp:revision>
  <dcterms:created xsi:type="dcterms:W3CDTF">2016-01-31T06:29:49Z</dcterms:created>
  <dcterms:modified xsi:type="dcterms:W3CDTF">2019-03-12T18:21:16Z</dcterms:modified>
</cp:coreProperties>
</file>