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Lst>
  <p:sldSz cx="30275213" cy="42479913"/>
  <p:notesSz cx="6858000" cy="9144000"/>
  <p:defaultTextStyle>
    <a:defPPr>
      <a:defRPr lang="en-US"/>
    </a:defPPr>
    <a:lvl1pPr marL="0" algn="l" defTabSz="486278" rtl="0" eaLnBrk="1" latinLnBrk="0" hangingPunct="1">
      <a:defRPr sz="1914" kern="1200">
        <a:solidFill>
          <a:schemeClr val="tx1"/>
        </a:solidFill>
        <a:latin typeface="+mn-lt"/>
        <a:ea typeface="+mn-ea"/>
        <a:cs typeface="+mn-cs"/>
      </a:defRPr>
    </a:lvl1pPr>
    <a:lvl2pPr marL="486278" algn="l" defTabSz="486278" rtl="0" eaLnBrk="1" latinLnBrk="0" hangingPunct="1">
      <a:defRPr sz="1914" kern="1200">
        <a:solidFill>
          <a:schemeClr val="tx1"/>
        </a:solidFill>
        <a:latin typeface="+mn-lt"/>
        <a:ea typeface="+mn-ea"/>
        <a:cs typeface="+mn-cs"/>
      </a:defRPr>
    </a:lvl2pPr>
    <a:lvl3pPr marL="972556" algn="l" defTabSz="486278" rtl="0" eaLnBrk="1" latinLnBrk="0" hangingPunct="1">
      <a:defRPr sz="1914" kern="1200">
        <a:solidFill>
          <a:schemeClr val="tx1"/>
        </a:solidFill>
        <a:latin typeface="+mn-lt"/>
        <a:ea typeface="+mn-ea"/>
        <a:cs typeface="+mn-cs"/>
      </a:defRPr>
    </a:lvl3pPr>
    <a:lvl4pPr marL="1458834" algn="l" defTabSz="486278" rtl="0" eaLnBrk="1" latinLnBrk="0" hangingPunct="1">
      <a:defRPr sz="1914" kern="1200">
        <a:solidFill>
          <a:schemeClr val="tx1"/>
        </a:solidFill>
        <a:latin typeface="+mn-lt"/>
        <a:ea typeface="+mn-ea"/>
        <a:cs typeface="+mn-cs"/>
      </a:defRPr>
    </a:lvl4pPr>
    <a:lvl5pPr marL="1945112" algn="l" defTabSz="486278" rtl="0" eaLnBrk="1" latinLnBrk="0" hangingPunct="1">
      <a:defRPr sz="1914" kern="1200">
        <a:solidFill>
          <a:schemeClr val="tx1"/>
        </a:solidFill>
        <a:latin typeface="+mn-lt"/>
        <a:ea typeface="+mn-ea"/>
        <a:cs typeface="+mn-cs"/>
      </a:defRPr>
    </a:lvl5pPr>
    <a:lvl6pPr marL="2431390" algn="l" defTabSz="486278" rtl="0" eaLnBrk="1" latinLnBrk="0" hangingPunct="1">
      <a:defRPr sz="1914" kern="1200">
        <a:solidFill>
          <a:schemeClr val="tx1"/>
        </a:solidFill>
        <a:latin typeface="+mn-lt"/>
        <a:ea typeface="+mn-ea"/>
        <a:cs typeface="+mn-cs"/>
      </a:defRPr>
    </a:lvl6pPr>
    <a:lvl7pPr marL="2917668" algn="l" defTabSz="486278" rtl="0" eaLnBrk="1" latinLnBrk="0" hangingPunct="1">
      <a:defRPr sz="1914" kern="1200">
        <a:solidFill>
          <a:schemeClr val="tx1"/>
        </a:solidFill>
        <a:latin typeface="+mn-lt"/>
        <a:ea typeface="+mn-ea"/>
        <a:cs typeface="+mn-cs"/>
      </a:defRPr>
    </a:lvl7pPr>
    <a:lvl8pPr marL="3403945" algn="l" defTabSz="486278" rtl="0" eaLnBrk="1" latinLnBrk="0" hangingPunct="1">
      <a:defRPr sz="1914" kern="1200">
        <a:solidFill>
          <a:schemeClr val="tx1"/>
        </a:solidFill>
        <a:latin typeface="+mn-lt"/>
        <a:ea typeface="+mn-ea"/>
        <a:cs typeface="+mn-cs"/>
      </a:defRPr>
    </a:lvl8pPr>
    <a:lvl9pPr marL="3890223" algn="l" defTabSz="486278" rtl="0" eaLnBrk="1" latinLnBrk="0" hangingPunct="1">
      <a:defRPr sz="1914"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40" d="100"/>
          <a:sy n="40" d="100"/>
        </p:scale>
        <p:origin x="-29" y="3312"/>
      </p:cViewPr>
      <p:guideLst>
        <p:guide orient="horz" pos="13379"/>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ctrTitle"/>
          </p:nvPr>
        </p:nvSpPr>
        <p:spPr>
          <a:xfrm>
            <a:off x="4348119" y="8057350"/>
            <a:ext cx="21578976" cy="15542600"/>
          </a:xfrm>
        </p:spPr>
        <p:txBody>
          <a:bodyPr anchor="b">
            <a:normAutofit/>
          </a:bodyPr>
          <a:lstStyle>
            <a:lvl1pPr algn="ctr">
              <a:defRPr sz="15893"/>
            </a:lvl1pPr>
          </a:lstStyle>
          <a:p>
            <a:r>
              <a:rPr lang="en-US"/>
              <a:t>Click to edit Master title style</a:t>
            </a:r>
            <a:endParaRPr lang="en-US" dirty="0"/>
          </a:p>
        </p:txBody>
      </p:sp>
      <p:sp>
        <p:nvSpPr>
          <p:cNvPr id="3" name="Subtitle 2"/>
          <p:cNvSpPr>
            <a:spLocks noGrp="1"/>
          </p:cNvSpPr>
          <p:nvPr>
            <p:ph type="subTitle" idx="1"/>
          </p:nvPr>
        </p:nvSpPr>
        <p:spPr>
          <a:xfrm>
            <a:off x="4348119" y="24071960"/>
            <a:ext cx="21578976" cy="8495977"/>
          </a:xfrm>
        </p:spPr>
        <p:txBody>
          <a:bodyPr>
            <a:normAutofit/>
          </a:bodyPr>
          <a:lstStyle>
            <a:lvl1pPr marL="0" indent="0" algn="ctr">
              <a:buNone/>
              <a:defRPr sz="7284">
                <a:solidFill>
                  <a:schemeClr val="bg1">
                    <a:lumMod val="50000"/>
                  </a:schemeClr>
                </a:solidFill>
              </a:defRPr>
            </a:lvl1pPr>
            <a:lvl2pPr marL="1513773" indent="0" algn="ctr">
              <a:buNone/>
              <a:defRPr sz="6622"/>
            </a:lvl2pPr>
            <a:lvl3pPr marL="3027546" indent="0" algn="ctr">
              <a:buNone/>
              <a:defRPr sz="5959"/>
            </a:lvl3pPr>
            <a:lvl4pPr marL="4541320" indent="0" algn="ctr">
              <a:buNone/>
              <a:defRPr sz="5298"/>
            </a:lvl4pPr>
            <a:lvl5pPr marL="6055092" indent="0" algn="ctr">
              <a:buNone/>
              <a:defRPr sz="5298"/>
            </a:lvl5pPr>
            <a:lvl6pPr marL="7568865" indent="0" algn="ctr">
              <a:buNone/>
              <a:defRPr sz="5298"/>
            </a:lvl6pPr>
            <a:lvl7pPr marL="9082638" indent="0" algn="ctr">
              <a:buNone/>
              <a:defRPr sz="5298"/>
            </a:lvl7pPr>
            <a:lvl8pPr marL="10596411" indent="0" algn="ctr">
              <a:buNone/>
              <a:defRPr sz="5298"/>
            </a:lvl8pPr>
            <a:lvl9pPr marL="12110185" indent="0" algn="ctr">
              <a:buNone/>
              <a:defRPr sz="529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461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a:xfrm>
            <a:off x="2269138" y="26569297"/>
            <a:ext cx="25736991" cy="502728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2941962" y="4325177"/>
            <a:ext cx="24391343" cy="1990904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0595"/>
            </a:lvl1pPr>
            <a:lvl2pPr marL="1513773" indent="0">
              <a:buNone/>
              <a:defRPr sz="9271"/>
            </a:lvl2pPr>
            <a:lvl3pPr marL="3027546" indent="0">
              <a:buNone/>
              <a:defRPr sz="7946"/>
            </a:lvl3pPr>
            <a:lvl4pPr marL="4541320" indent="0">
              <a:buNone/>
              <a:defRPr sz="6622"/>
            </a:lvl4pPr>
            <a:lvl5pPr marL="6055092" indent="0">
              <a:buNone/>
              <a:defRPr sz="6622"/>
            </a:lvl5pPr>
            <a:lvl6pPr marL="7568865" indent="0">
              <a:buNone/>
              <a:defRPr sz="6622"/>
            </a:lvl6pPr>
            <a:lvl7pPr marL="9082638" indent="0">
              <a:buNone/>
              <a:defRPr sz="6622"/>
            </a:lvl7pPr>
            <a:lvl8pPr marL="10596411" indent="0">
              <a:buNone/>
              <a:defRPr sz="6622"/>
            </a:lvl8pPr>
            <a:lvl9pPr marL="12110185"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269090" y="31644550"/>
            <a:ext cx="25737040" cy="4227377"/>
          </a:xfrm>
        </p:spPr>
        <p:txBody>
          <a:bodyPr/>
          <a:lstStyle>
            <a:lvl1pPr marL="0" indent="0" algn="ctr">
              <a:buNone/>
              <a:defRPr sz="5298"/>
            </a:lvl1pPr>
            <a:lvl2pPr marL="1513773" indent="0">
              <a:buNone/>
              <a:defRPr sz="4636"/>
            </a:lvl2pPr>
            <a:lvl3pPr marL="3027546" indent="0">
              <a:buNone/>
              <a:defRPr sz="3974"/>
            </a:lvl3pPr>
            <a:lvl4pPr marL="4541320" indent="0">
              <a:buNone/>
              <a:defRPr sz="3311"/>
            </a:lvl4pPr>
            <a:lvl5pPr marL="6055092" indent="0">
              <a:buNone/>
              <a:defRPr sz="3311"/>
            </a:lvl5pPr>
            <a:lvl6pPr marL="7568865" indent="0">
              <a:buNone/>
              <a:defRPr sz="3311"/>
            </a:lvl6pPr>
            <a:lvl7pPr marL="9082638" indent="0">
              <a:buNone/>
              <a:defRPr sz="3311"/>
            </a:lvl7pPr>
            <a:lvl8pPr marL="10596411" indent="0">
              <a:buNone/>
              <a:defRPr sz="3311"/>
            </a:lvl8pPr>
            <a:lvl9pPr marL="12110185"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320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a:xfrm>
            <a:off x="2269090" y="3775996"/>
            <a:ext cx="25737040" cy="21229086"/>
          </a:xfrm>
        </p:spPr>
        <p:txBody>
          <a:bodyPr anchor="ctr"/>
          <a:lstStyle>
            <a:lvl1pPr algn="ctr">
              <a:defRPr sz="10595"/>
            </a:lvl1pPr>
          </a:lstStyle>
          <a:p>
            <a:r>
              <a:rPr lang="en-US"/>
              <a:t>Click to edit Master title style</a:t>
            </a:r>
            <a:endParaRPr lang="en-US" dirty="0"/>
          </a:p>
        </p:txBody>
      </p:sp>
      <p:sp>
        <p:nvSpPr>
          <p:cNvPr id="4" name="Text Placeholder 3"/>
          <p:cNvSpPr>
            <a:spLocks noGrp="1"/>
          </p:cNvSpPr>
          <p:nvPr>
            <p:ph type="body" sz="half" idx="2"/>
          </p:nvPr>
        </p:nvSpPr>
        <p:spPr>
          <a:xfrm>
            <a:off x="2269090" y="26045558"/>
            <a:ext cx="25737040" cy="9826376"/>
          </a:xfrm>
        </p:spPr>
        <p:txBody>
          <a:bodyPr anchor="ctr"/>
          <a:lstStyle>
            <a:lvl1pPr marL="0" indent="0" algn="ctr">
              <a:buNone/>
              <a:defRPr sz="5298"/>
            </a:lvl1pPr>
            <a:lvl2pPr marL="1513773" indent="0">
              <a:buNone/>
              <a:defRPr sz="4636"/>
            </a:lvl2pPr>
            <a:lvl3pPr marL="3027546" indent="0">
              <a:buNone/>
              <a:defRPr sz="3974"/>
            </a:lvl3pPr>
            <a:lvl4pPr marL="4541320" indent="0">
              <a:buNone/>
              <a:defRPr sz="3311"/>
            </a:lvl4pPr>
            <a:lvl5pPr marL="6055092" indent="0">
              <a:buNone/>
              <a:defRPr sz="3311"/>
            </a:lvl5pPr>
            <a:lvl6pPr marL="7568865" indent="0">
              <a:buNone/>
              <a:defRPr sz="3311"/>
            </a:lvl6pPr>
            <a:lvl7pPr marL="9082638" indent="0">
              <a:buNone/>
              <a:defRPr sz="3311"/>
            </a:lvl7pPr>
            <a:lvl8pPr marL="10596411" indent="0">
              <a:buNone/>
              <a:defRPr sz="3311"/>
            </a:lvl8pPr>
            <a:lvl9pPr marL="12110185"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973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a:xfrm>
            <a:off x="3591239" y="5404998"/>
            <a:ext cx="23100623" cy="16909676"/>
          </a:xfrm>
        </p:spPr>
        <p:txBody>
          <a:bodyPr anchor="ctr"/>
          <a:lstStyle>
            <a:lvl1pPr>
              <a:defRPr sz="10595"/>
            </a:lvl1pPr>
          </a:lstStyle>
          <a:p>
            <a:r>
              <a:rPr lang="en-US"/>
              <a:t>Click to edit Master title style</a:t>
            </a:r>
            <a:endParaRPr lang="en-US" dirty="0"/>
          </a:p>
        </p:txBody>
      </p:sp>
      <p:sp>
        <p:nvSpPr>
          <p:cNvPr id="12" name="Text Placeholder 3"/>
          <p:cNvSpPr>
            <a:spLocks noGrp="1"/>
          </p:cNvSpPr>
          <p:nvPr>
            <p:ph type="body" sz="half" idx="13"/>
          </p:nvPr>
        </p:nvSpPr>
        <p:spPr>
          <a:xfrm>
            <a:off x="4272713" y="22361307"/>
            <a:ext cx="21733735" cy="3684244"/>
          </a:xfrm>
        </p:spPr>
        <p:txBody>
          <a:bodyPr anchor="t">
            <a:normAutofit/>
          </a:bodyPr>
          <a:lstStyle>
            <a:lvl1pPr marL="0" indent="0">
              <a:buNone/>
              <a:defRPr sz="4636"/>
            </a:lvl1pPr>
            <a:lvl2pPr marL="1513773" indent="0">
              <a:buNone/>
              <a:defRPr sz="4636"/>
            </a:lvl2pPr>
            <a:lvl3pPr marL="3027546" indent="0">
              <a:buNone/>
              <a:defRPr sz="3974"/>
            </a:lvl3pPr>
            <a:lvl4pPr marL="4541320" indent="0">
              <a:buNone/>
              <a:defRPr sz="3311"/>
            </a:lvl4pPr>
            <a:lvl5pPr marL="6055092" indent="0">
              <a:buNone/>
              <a:defRPr sz="3311"/>
            </a:lvl5pPr>
            <a:lvl6pPr marL="7568865" indent="0">
              <a:buNone/>
              <a:defRPr sz="3311"/>
            </a:lvl6pPr>
            <a:lvl7pPr marL="9082638" indent="0">
              <a:buNone/>
              <a:defRPr sz="3311"/>
            </a:lvl7pPr>
            <a:lvl8pPr marL="10596411" indent="0">
              <a:buNone/>
              <a:defRPr sz="3311"/>
            </a:lvl8pPr>
            <a:lvl9pPr marL="12110185" indent="0">
              <a:buNone/>
              <a:defRPr sz="3311"/>
            </a:lvl9pPr>
          </a:lstStyle>
          <a:p>
            <a:pPr lvl="0"/>
            <a:r>
              <a:rPr lang="en-US"/>
              <a:t>Edit Master text styles</a:t>
            </a:r>
          </a:p>
        </p:txBody>
      </p:sp>
      <p:sp>
        <p:nvSpPr>
          <p:cNvPr id="4" name="Text Placeholder 3"/>
          <p:cNvSpPr>
            <a:spLocks noGrp="1"/>
          </p:cNvSpPr>
          <p:nvPr>
            <p:ph type="body" sz="half" idx="2"/>
          </p:nvPr>
        </p:nvSpPr>
        <p:spPr>
          <a:xfrm>
            <a:off x="2269090" y="27086039"/>
            <a:ext cx="25737040" cy="8802305"/>
          </a:xfrm>
        </p:spPr>
        <p:txBody>
          <a:bodyPr anchor="ctr">
            <a:normAutofit/>
          </a:bodyPr>
          <a:lstStyle>
            <a:lvl1pPr marL="0" indent="0" algn="ctr">
              <a:buNone/>
              <a:defRPr sz="5298"/>
            </a:lvl1pPr>
            <a:lvl2pPr marL="1513773" indent="0">
              <a:buNone/>
              <a:defRPr sz="4636"/>
            </a:lvl2pPr>
            <a:lvl3pPr marL="3027546" indent="0">
              <a:buNone/>
              <a:defRPr sz="3974"/>
            </a:lvl3pPr>
            <a:lvl4pPr marL="4541320" indent="0">
              <a:buNone/>
              <a:defRPr sz="3311"/>
            </a:lvl4pPr>
            <a:lvl5pPr marL="6055092" indent="0">
              <a:buNone/>
              <a:defRPr sz="3311"/>
            </a:lvl5pPr>
            <a:lvl6pPr marL="7568865" indent="0">
              <a:buNone/>
              <a:defRPr sz="3311"/>
            </a:lvl6pPr>
            <a:lvl7pPr marL="9082638" indent="0">
              <a:buNone/>
              <a:defRPr sz="3311"/>
            </a:lvl7pPr>
            <a:lvl8pPr marL="10596411" indent="0">
              <a:buNone/>
              <a:defRPr sz="3311"/>
            </a:lvl8pPr>
            <a:lvl9pPr marL="12110185"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2442234" y="5499588"/>
            <a:ext cx="1810712" cy="3622227"/>
          </a:xfrm>
          <a:prstGeom prst="rect">
            <a:avLst/>
          </a:prstGeom>
        </p:spPr>
        <p:txBody>
          <a:bodyPr vert="horz" lIns="302752" tIns="151376" rIns="302752" bIns="1513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6488" dirty="0">
                <a:solidFill>
                  <a:schemeClr val="tx1"/>
                </a:solidFill>
                <a:effectLst/>
              </a:rPr>
              <a:t>“</a:t>
            </a:r>
          </a:p>
        </p:txBody>
      </p:sp>
      <p:sp>
        <p:nvSpPr>
          <p:cNvPr id="14" name="TextBox 13"/>
          <p:cNvSpPr txBox="1"/>
          <p:nvPr/>
        </p:nvSpPr>
        <p:spPr>
          <a:xfrm>
            <a:off x="25991292" y="19326038"/>
            <a:ext cx="1833071" cy="3622227"/>
          </a:xfrm>
          <a:prstGeom prst="rect">
            <a:avLst/>
          </a:prstGeom>
        </p:spPr>
        <p:txBody>
          <a:bodyPr vert="horz" lIns="302752" tIns="151376" rIns="302752" bIns="1513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6488" dirty="0">
                <a:solidFill>
                  <a:schemeClr val="tx1"/>
                </a:solidFill>
                <a:effectLst/>
              </a:rPr>
              <a:t>”</a:t>
            </a:r>
          </a:p>
        </p:txBody>
      </p:sp>
    </p:spTree>
    <p:extLst>
      <p:ext uri="{BB962C8B-B14F-4D97-AF65-F5344CB8AC3E}">
        <p14:creationId xmlns:p14="http://schemas.microsoft.com/office/powerpoint/2010/main" val="188158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a:xfrm>
            <a:off x="2269090" y="13247703"/>
            <a:ext cx="25737040" cy="15558841"/>
          </a:xfrm>
        </p:spPr>
        <p:txBody>
          <a:bodyPr anchor="b"/>
          <a:lstStyle>
            <a:lvl1pPr algn="ctr">
              <a:defRPr sz="10595"/>
            </a:lvl1pPr>
          </a:lstStyle>
          <a:p>
            <a:r>
              <a:rPr lang="en-US"/>
              <a:t>Click to edit Master title style</a:t>
            </a:r>
            <a:endParaRPr lang="en-US" dirty="0"/>
          </a:p>
        </p:txBody>
      </p:sp>
      <p:sp>
        <p:nvSpPr>
          <p:cNvPr id="4" name="Text Placeholder 3"/>
          <p:cNvSpPr>
            <a:spLocks noGrp="1"/>
          </p:cNvSpPr>
          <p:nvPr>
            <p:ph type="body" sz="half" idx="2"/>
          </p:nvPr>
        </p:nvSpPr>
        <p:spPr>
          <a:xfrm>
            <a:off x="2269090" y="28879496"/>
            <a:ext cx="25737040" cy="7065392"/>
          </a:xfrm>
        </p:spPr>
        <p:txBody>
          <a:bodyPr anchor="t"/>
          <a:lstStyle>
            <a:lvl1pPr marL="0" indent="0" algn="ctr">
              <a:buNone/>
              <a:defRPr sz="5298"/>
            </a:lvl1pPr>
            <a:lvl2pPr marL="1513773" indent="0">
              <a:buNone/>
              <a:defRPr sz="4636"/>
            </a:lvl2pPr>
            <a:lvl3pPr marL="3027546" indent="0">
              <a:buNone/>
              <a:defRPr sz="3974"/>
            </a:lvl3pPr>
            <a:lvl4pPr marL="4541320" indent="0">
              <a:buNone/>
              <a:defRPr sz="3311"/>
            </a:lvl4pPr>
            <a:lvl5pPr marL="6055092" indent="0">
              <a:buNone/>
              <a:defRPr sz="3311"/>
            </a:lvl5pPr>
            <a:lvl6pPr marL="7568865" indent="0">
              <a:buNone/>
              <a:defRPr sz="3311"/>
            </a:lvl6pPr>
            <a:lvl7pPr marL="9082638" indent="0">
              <a:buNone/>
              <a:defRPr sz="3311"/>
            </a:lvl7pPr>
            <a:lvl8pPr marL="10596411" indent="0">
              <a:buNone/>
              <a:defRPr sz="3311"/>
            </a:lvl8pPr>
            <a:lvl9pPr marL="12110185"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072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15" name="Title 1"/>
          <p:cNvSpPr>
            <a:spLocks noGrp="1"/>
          </p:cNvSpPr>
          <p:nvPr>
            <p:ph type="title"/>
          </p:nvPr>
        </p:nvSpPr>
        <p:spPr>
          <a:xfrm>
            <a:off x="2269090" y="3775993"/>
            <a:ext cx="25737040" cy="99422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2269088" y="14662278"/>
            <a:ext cx="8192028" cy="3569490"/>
          </a:xfrm>
        </p:spPr>
        <p:txBody>
          <a:bodyPr anchor="b">
            <a:noAutofit/>
          </a:bodyPr>
          <a:lstStyle>
            <a:lvl1pPr marL="0" indent="0" algn="ctr">
              <a:lnSpc>
                <a:spcPct val="75000"/>
              </a:lnSpc>
              <a:buNone/>
              <a:defRPr sz="7946" b="0">
                <a:solidFill>
                  <a:schemeClr val="tx1"/>
                </a:solidFill>
              </a:defRPr>
            </a:lvl1pPr>
            <a:lvl2pPr marL="1513773" indent="0">
              <a:buNone/>
              <a:defRPr sz="6622" b="1"/>
            </a:lvl2pPr>
            <a:lvl3pPr marL="3027546" indent="0">
              <a:buNone/>
              <a:defRPr sz="5959" b="1"/>
            </a:lvl3pPr>
            <a:lvl4pPr marL="4541320" indent="0">
              <a:buNone/>
              <a:defRPr sz="5298" b="1"/>
            </a:lvl4pPr>
            <a:lvl5pPr marL="6055092" indent="0">
              <a:buNone/>
              <a:defRPr sz="5298" b="1"/>
            </a:lvl5pPr>
            <a:lvl6pPr marL="7568865" indent="0">
              <a:buNone/>
              <a:defRPr sz="5298" b="1"/>
            </a:lvl6pPr>
            <a:lvl7pPr marL="9082638" indent="0">
              <a:buNone/>
              <a:defRPr sz="5298" b="1"/>
            </a:lvl7pPr>
            <a:lvl8pPr marL="10596411" indent="0">
              <a:buNone/>
              <a:defRPr sz="5298" b="1"/>
            </a:lvl8pPr>
            <a:lvl9pPr marL="12110185" indent="0">
              <a:buNone/>
              <a:defRPr sz="5298" b="1"/>
            </a:lvl9pPr>
          </a:lstStyle>
          <a:p>
            <a:pPr lvl="0"/>
            <a:r>
              <a:rPr lang="en-US"/>
              <a:t>Edit Master text styles</a:t>
            </a:r>
          </a:p>
        </p:txBody>
      </p:sp>
      <p:sp>
        <p:nvSpPr>
          <p:cNvPr id="8" name="Text Placeholder 3"/>
          <p:cNvSpPr>
            <a:spLocks noGrp="1"/>
          </p:cNvSpPr>
          <p:nvPr>
            <p:ph type="body" sz="half" idx="15"/>
          </p:nvPr>
        </p:nvSpPr>
        <p:spPr>
          <a:xfrm>
            <a:off x="2269088" y="18231778"/>
            <a:ext cx="8192028" cy="17640158"/>
          </a:xfrm>
        </p:spPr>
        <p:txBody>
          <a:bodyPr anchor="t">
            <a:normAutofit/>
          </a:bodyPr>
          <a:lstStyle>
            <a:lvl1pPr marL="0" indent="0" algn="ctr">
              <a:buNone/>
              <a:defRPr sz="4636"/>
            </a:lvl1pPr>
            <a:lvl2pPr marL="1513773" indent="0">
              <a:buNone/>
              <a:defRPr sz="3974"/>
            </a:lvl2pPr>
            <a:lvl3pPr marL="3027546" indent="0">
              <a:buNone/>
              <a:defRPr sz="3311"/>
            </a:lvl3pPr>
            <a:lvl4pPr marL="4541320" indent="0">
              <a:buNone/>
              <a:defRPr sz="2980"/>
            </a:lvl4pPr>
            <a:lvl5pPr marL="6055092" indent="0">
              <a:buNone/>
              <a:defRPr sz="2980"/>
            </a:lvl5pPr>
            <a:lvl6pPr marL="7568865" indent="0">
              <a:buNone/>
              <a:defRPr sz="2980"/>
            </a:lvl6pPr>
            <a:lvl7pPr marL="9082638" indent="0">
              <a:buNone/>
              <a:defRPr sz="2980"/>
            </a:lvl7pPr>
            <a:lvl8pPr marL="10596411" indent="0">
              <a:buNone/>
              <a:defRPr sz="2980"/>
            </a:lvl8pPr>
            <a:lvl9pPr marL="12110185" indent="0">
              <a:buNone/>
              <a:defRPr sz="2980"/>
            </a:lvl9pPr>
          </a:lstStyle>
          <a:p>
            <a:pPr lvl="0"/>
            <a:r>
              <a:rPr lang="en-US"/>
              <a:t>Edit Master text styles</a:t>
            </a:r>
          </a:p>
        </p:txBody>
      </p:sp>
      <p:sp>
        <p:nvSpPr>
          <p:cNvPr id="9" name="Text Placeholder 4"/>
          <p:cNvSpPr>
            <a:spLocks noGrp="1"/>
          </p:cNvSpPr>
          <p:nvPr>
            <p:ph type="body" sz="quarter" idx="3"/>
          </p:nvPr>
        </p:nvSpPr>
        <p:spPr>
          <a:xfrm>
            <a:off x="11056189" y="14662278"/>
            <a:ext cx="8173516" cy="3569490"/>
          </a:xfrm>
        </p:spPr>
        <p:txBody>
          <a:bodyPr anchor="b">
            <a:noAutofit/>
          </a:bodyPr>
          <a:lstStyle>
            <a:lvl1pPr marL="0" indent="0" algn="ctr">
              <a:lnSpc>
                <a:spcPct val="75000"/>
              </a:lnSpc>
              <a:buNone/>
              <a:defRPr sz="7946" b="0">
                <a:solidFill>
                  <a:schemeClr val="tx1"/>
                </a:solidFill>
              </a:defRPr>
            </a:lvl1pPr>
            <a:lvl2pPr marL="1513773" indent="0">
              <a:buNone/>
              <a:defRPr sz="6622" b="1"/>
            </a:lvl2pPr>
            <a:lvl3pPr marL="3027546" indent="0">
              <a:buNone/>
              <a:defRPr sz="5959" b="1"/>
            </a:lvl3pPr>
            <a:lvl4pPr marL="4541320" indent="0">
              <a:buNone/>
              <a:defRPr sz="5298" b="1"/>
            </a:lvl4pPr>
            <a:lvl5pPr marL="6055092" indent="0">
              <a:buNone/>
              <a:defRPr sz="5298" b="1"/>
            </a:lvl5pPr>
            <a:lvl6pPr marL="7568865" indent="0">
              <a:buNone/>
              <a:defRPr sz="5298" b="1"/>
            </a:lvl6pPr>
            <a:lvl7pPr marL="9082638" indent="0">
              <a:buNone/>
              <a:defRPr sz="5298" b="1"/>
            </a:lvl7pPr>
            <a:lvl8pPr marL="10596411" indent="0">
              <a:buNone/>
              <a:defRPr sz="5298" b="1"/>
            </a:lvl8pPr>
            <a:lvl9pPr marL="12110185" indent="0">
              <a:buNone/>
              <a:defRPr sz="5298" b="1"/>
            </a:lvl9pPr>
          </a:lstStyle>
          <a:p>
            <a:pPr lvl="0"/>
            <a:r>
              <a:rPr lang="en-US"/>
              <a:t>Edit Master text styles</a:t>
            </a:r>
          </a:p>
        </p:txBody>
      </p:sp>
      <p:sp>
        <p:nvSpPr>
          <p:cNvPr id="10" name="Text Placeholder 3"/>
          <p:cNvSpPr>
            <a:spLocks noGrp="1"/>
          </p:cNvSpPr>
          <p:nvPr>
            <p:ph type="body" sz="half" idx="16"/>
          </p:nvPr>
        </p:nvSpPr>
        <p:spPr>
          <a:xfrm>
            <a:off x="11028775" y="18231778"/>
            <a:ext cx="8202891" cy="17640158"/>
          </a:xfrm>
        </p:spPr>
        <p:txBody>
          <a:bodyPr anchor="t">
            <a:normAutofit/>
          </a:bodyPr>
          <a:lstStyle>
            <a:lvl1pPr marL="0" indent="0" algn="ctr">
              <a:buNone/>
              <a:defRPr sz="4636"/>
            </a:lvl1pPr>
            <a:lvl2pPr marL="1513773" indent="0">
              <a:buNone/>
              <a:defRPr sz="3974"/>
            </a:lvl2pPr>
            <a:lvl3pPr marL="3027546" indent="0">
              <a:buNone/>
              <a:defRPr sz="3311"/>
            </a:lvl3pPr>
            <a:lvl4pPr marL="4541320" indent="0">
              <a:buNone/>
              <a:defRPr sz="2980"/>
            </a:lvl4pPr>
            <a:lvl5pPr marL="6055092" indent="0">
              <a:buNone/>
              <a:defRPr sz="2980"/>
            </a:lvl5pPr>
            <a:lvl6pPr marL="7568865" indent="0">
              <a:buNone/>
              <a:defRPr sz="2980"/>
            </a:lvl6pPr>
            <a:lvl7pPr marL="9082638" indent="0">
              <a:buNone/>
              <a:defRPr sz="2980"/>
            </a:lvl7pPr>
            <a:lvl8pPr marL="10596411" indent="0">
              <a:buNone/>
              <a:defRPr sz="2980"/>
            </a:lvl8pPr>
            <a:lvl9pPr marL="12110185" indent="0">
              <a:buNone/>
              <a:defRPr sz="2980"/>
            </a:lvl9pPr>
          </a:lstStyle>
          <a:p>
            <a:pPr lvl="0"/>
            <a:r>
              <a:rPr lang="en-US"/>
              <a:t>Edit Master text styles</a:t>
            </a:r>
          </a:p>
        </p:txBody>
      </p:sp>
      <p:sp>
        <p:nvSpPr>
          <p:cNvPr id="11" name="Text Placeholder 4"/>
          <p:cNvSpPr>
            <a:spLocks noGrp="1"/>
          </p:cNvSpPr>
          <p:nvPr>
            <p:ph type="body" sz="quarter" idx="13"/>
          </p:nvPr>
        </p:nvSpPr>
        <p:spPr>
          <a:xfrm>
            <a:off x="19799321" y="14662278"/>
            <a:ext cx="8206808" cy="3569490"/>
          </a:xfrm>
        </p:spPr>
        <p:txBody>
          <a:bodyPr anchor="b">
            <a:noAutofit/>
          </a:bodyPr>
          <a:lstStyle>
            <a:lvl1pPr marL="0" indent="0" algn="ctr">
              <a:lnSpc>
                <a:spcPct val="75000"/>
              </a:lnSpc>
              <a:buNone/>
              <a:defRPr sz="7946" b="0">
                <a:solidFill>
                  <a:schemeClr val="tx1"/>
                </a:solidFill>
              </a:defRPr>
            </a:lvl1pPr>
            <a:lvl2pPr marL="1513773" indent="0">
              <a:buNone/>
              <a:defRPr sz="6622" b="1"/>
            </a:lvl2pPr>
            <a:lvl3pPr marL="3027546" indent="0">
              <a:buNone/>
              <a:defRPr sz="5959" b="1"/>
            </a:lvl3pPr>
            <a:lvl4pPr marL="4541320" indent="0">
              <a:buNone/>
              <a:defRPr sz="5298" b="1"/>
            </a:lvl4pPr>
            <a:lvl5pPr marL="6055092" indent="0">
              <a:buNone/>
              <a:defRPr sz="5298" b="1"/>
            </a:lvl5pPr>
            <a:lvl6pPr marL="7568865" indent="0">
              <a:buNone/>
              <a:defRPr sz="5298" b="1"/>
            </a:lvl6pPr>
            <a:lvl7pPr marL="9082638" indent="0">
              <a:buNone/>
              <a:defRPr sz="5298" b="1"/>
            </a:lvl7pPr>
            <a:lvl8pPr marL="10596411" indent="0">
              <a:buNone/>
              <a:defRPr sz="5298" b="1"/>
            </a:lvl8pPr>
            <a:lvl9pPr marL="12110185" indent="0">
              <a:buNone/>
              <a:defRPr sz="5298" b="1"/>
            </a:lvl9pPr>
          </a:lstStyle>
          <a:p>
            <a:pPr lvl="0"/>
            <a:r>
              <a:rPr lang="en-US"/>
              <a:t>Edit Master text styles</a:t>
            </a:r>
          </a:p>
        </p:txBody>
      </p:sp>
      <p:sp>
        <p:nvSpPr>
          <p:cNvPr id="12" name="Text Placeholder 3"/>
          <p:cNvSpPr>
            <a:spLocks noGrp="1"/>
          </p:cNvSpPr>
          <p:nvPr>
            <p:ph type="body" sz="half" idx="17"/>
          </p:nvPr>
        </p:nvSpPr>
        <p:spPr>
          <a:xfrm>
            <a:off x="19799321" y="18231778"/>
            <a:ext cx="8206808" cy="17640158"/>
          </a:xfrm>
        </p:spPr>
        <p:txBody>
          <a:bodyPr anchor="t">
            <a:normAutofit/>
          </a:bodyPr>
          <a:lstStyle>
            <a:lvl1pPr marL="0" indent="0" algn="ctr">
              <a:buNone/>
              <a:defRPr sz="4636"/>
            </a:lvl1pPr>
            <a:lvl2pPr marL="1513773" indent="0">
              <a:buNone/>
              <a:defRPr sz="3974"/>
            </a:lvl2pPr>
            <a:lvl3pPr marL="3027546" indent="0">
              <a:buNone/>
              <a:defRPr sz="3311"/>
            </a:lvl3pPr>
            <a:lvl4pPr marL="4541320" indent="0">
              <a:buNone/>
              <a:defRPr sz="2980"/>
            </a:lvl4pPr>
            <a:lvl5pPr marL="6055092" indent="0">
              <a:buNone/>
              <a:defRPr sz="2980"/>
            </a:lvl5pPr>
            <a:lvl6pPr marL="7568865" indent="0">
              <a:buNone/>
              <a:defRPr sz="2980"/>
            </a:lvl6pPr>
            <a:lvl7pPr marL="9082638" indent="0">
              <a:buNone/>
              <a:defRPr sz="2980"/>
            </a:lvl7pPr>
            <a:lvl8pPr marL="10596411" indent="0">
              <a:buNone/>
              <a:defRPr sz="2980"/>
            </a:lvl8pPr>
            <a:lvl9pPr marL="12110185" indent="0">
              <a:buNone/>
              <a:defRPr sz="298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9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30" name="Title 1"/>
          <p:cNvSpPr>
            <a:spLocks noGrp="1"/>
          </p:cNvSpPr>
          <p:nvPr>
            <p:ph type="title"/>
          </p:nvPr>
        </p:nvSpPr>
        <p:spPr>
          <a:xfrm>
            <a:off x="2269090" y="3783252"/>
            <a:ext cx="25737040" cy="9935035"/>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269090" y="26045551"/>
            <a:ext cx="8185655" cy="3569490"/>
          </a:xfrm>
        </p:spPr>
        <p:txBody>
          <a:bodyPr anchor="b">
            <a:noAutofit/>
          </a:bodyPr>
          <a:lstStyle>
            <a:lvl1pPr marL="0" indent="0" algn="ctr">
              <a:lnSpc>
                <a:spcPct val="75000"/>
              </a:lnSpc>
              <a:buNone/>
              <a:defRPr sz="7284" b="0">
                <a:solidFill>
                  <a:schemeClr val="tx1"/>
                </a:solidFill>
              </a:defRPr>
            </a:lvl1pPr>
            <a:lvl2pPr marL="1513773" indent="0">
              <a:buNone/>
              <a:defRPr sz="6622" b="1"/>
            </a:lvl2pPr>
            <a:lvl3pPr marL="3027546" indent="0">
              <a:buNone/>
              <a:defRPr sz="5959" b="1"/>
            </a:lvl3pPr>
            <a:lvl4pPr marL="4541320" indent="0">
              <a:buNone/>
              <a:defRPr sz="5298" b="1"/>
            </a:lvl4pPr>
            <a:lvl5pPr marL="6055092" indent="0">
              <a:buNone/>
              <a:defRPr sz="5298" b="1"/>
            </a:lvl5pPr>
            <a:lvl6pPr marL="7568865" indent="0">
              <a:buNone/>
              <a:defRPr sz="5298" b="1"/>
            </a:lvl6pPr>
            <a:lvl7pPr marL="9082638" indent="0">
              <a:buNone/>
              <a:defRPr sz="5298" b="1"/>
            </a:lvl7pPr>
            <a:lvl8pPr marL="10596411" indent="0">
              <a:buNone/>
              <a:defRPr sz="5298" b="1"/>
            </a:lvl8pPr>
            <a:lvl9pPr marL="12110185" indent="0">
              <a:buNone/>
              <a:defRPr sz="5298" b="1"/>
            </a:lvl9pPr>
          </a:lstStyle>
          <a:p>
            <a:pPr lvl="0"/>
            <a:r>
              <a:rPr lang="en-US"/>
              <a:t>Edit Master text styles</a:t>
            </a:r>
          </a:p>
        </p:txBody>
      </p:sp>
      <p:sp>
        <p:nvSpPr>
          <p:cNvPr id="20" name="Picture Placeholder 2"/>
          <p:cNvSpPr>
            <a:spLocks noGrp="1" noChangeAspect="1"/>
          </p:cNvSpPr>
          <p:nvPr>
            <p:ph type="pic" idx="15"/>
          </p:nvPr>
        </p:nvSpPr>
        <p:spPr>
          <a:xfrm>
            <a:off x="2269090" y="14662278"/>
            <a:ext cx="8185655" cy="9439981"/>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5298"/>
            </a:lvl1pPr>
            <a:lvl2pPr marL="1513773" indent="0">
              <a:buNone/>
              <a:defRPr sz="5298"/>
            </a:lvl2pPr>
            <a:lvl3pPr marL="3027546" indent="0">
              <a:buNone/>
              <a:defRPr sz="5298"/>
            </a:lvl3pPr>
            <a:lvl4pPr marL="4541320" indent="0">
              <a:buNone/>
              <a:defRPr sz="5298"/>
            </a:lvl4pPr>
            <a:lvl5pPr marL="6055092" indent="0">
              <a:buNone/>
              <a:defRPr sz="5298"/>
            </a:lvl5pPr>
            <a:lvl6pPr marL="7568865" indent="0">
              <a:buNone/>
              <a:defRPr sz="5298"/>
            </a:lvl6pPr>
            <a:lvl7pPr marL="9082638" indent="0">
              <a:buNone/>
              <a:defRPr sz="5298"/>
            </a:lvl7pPr>
            <a:lvl8pPr marL="10596411" indent="0">
              <a:buNone/>
              <a:defRPr sz="5298"/>
            </a:lvl8pPr>
            <a:lvl9pPr marL="12110185" indent="0">
              <a:buNone/>
              <a:defRPr sz="5298"/>
            </a:lvl9pPr>
          </a:lstStyle>
          <a:p>
            <a:r>
              <a:rPr lang="en-US"/>
              <a:t>Click icon to add picture</a:t>
            </a:r>
            <a:endParaRPr lang="en-US" dirty="0"/>
          </a:p>
        </p:txBody>
      </p:sp>
      <p:sp>
        <p:nvSpPr>
          <p:cNvPr id="21" name="Text Placeholder 3"/>
          <p:cNvSpPr>
            <a:spLocks noGrp="1"/>
          </p:cNvSpPr>
          <p:nvPr>
            <p:ph type="body" sz="half" idx="18"/>
          </p:nvPr>
        </p:nvSpPr>
        <p:spPr>
          <a:xfrm>
            <a:off x="2269090" y="29615041"/>
            <a:ext cx="8185655" cy="6256886"/>
          </a:xfrm>
        </p:spPr>
        <p:txBody>
          <a:bodyPr anchor="t">
            <a:normAutofit/>
          </a:bodyPr>
          <a:lstStyle>
            <a:lvl1pPr marL="0" indent="0" algn="ctr">
              <a:buNone/>
              <a:defRPr sz="4636"/>
            </a:lvl1pPr>
            <a:lvl2pPr marL="1513773" indent="0">
              <a:buNone/>
              <a:defRPr sz="3974"/>
            </a:lvl2pPr>
            <a:lvl3pPr marL="3027546" indent="0">
              <a:buNone/>
              <a:defRPr sz="3311"/>
            </a:lvl3pPr>
            <a:lvl4pPr marL="4541320" indent="0">
              <a:buNone/>
              <a:defRPr sz="2980"/>
            </a:lvl4pPr>
            <a:lvl5pPr marL="6055092" indent="0">
              <a:buNone/>
              <a:defRPr sz="2980"/>
            </a:lvl5pPr>
            <a:lvl6pPr marL="7568865" indent="0">
              <a:buNone/>
              <a:defRPr sz="2980"/>
            </a:lvl6pPr>
            <a:lvl7pPr marL="9082638" indent="0">
              <a:buNone/>
              <a:defRPr sz="2980"/>
            </a:lvl7pPr>
            <a:lvl8pPr marL="10596411" indent="0">
              <a:buNone/>
              <a:defRPr sz="2980"/>
            </a:lvl8pPr>
            <a:lvl9pPr marL="12110185" indent="0">
              <a:buNone/>
              <a:defRPr sz="2980"/>
            </a:lvl9pPr>
          </a:lstStyle>
          <a:p>
            <a:pPr lvl="0"/>
            <a:r>
              <a:rPr lang="en-US"/>
              <a:t>Edit Master text styles</a:t>
            </a:r>
          </a:p>
        </p:txBody>
      </p:sp>
      <p:sp>
        <p:nvSpPr>
          <p:cNvPr id="22" name="Text Placeholder 4"/>
          <p:cNvSpPr>
            <a:spLocks noGrp="1"/>
          </p:cNvSpPr>
          <p:nvPr>
            <p:ph type="body" sz="quarter" idx="3"/>
          </p:nvPr>
        </p:nvSpPr>
        <p:spPr>
          <a:xfrm>
            <a:off x="11032275" y="26045551"/>
            <a:ext cx="8199110" cy="3569490"/>
          </a:xfrm>
        </p:spPr>
        <p:txBody>
          <a:bodyPr anchor="b">
            <a:noAutofit/>
          </a:bodyPr>
          <a:lstStyle>
            <a:lvl1pPr marL="0" indent="0" algn="ctr">
              <a:lnSpc>
                <a:spcPct val="75000"/>
              </a:lnSpc>
              <a:buNone/>
              <a:defRPr sz="7284" b="0">
                <a:solidFill>
                  <a:schemeClr val="tx1"/>
                </a:solidFill>
              </a:defRPr>
            </a:lvl1pPr>
            <a:lvl2pPr marL="1513773" indent="0">
              <a:buNone/>
              <a:defRPr sz="6622" b="1"/>
            </a:lvl2pPr>
            <a:lvl3pPr marL="3027546" indent="0">
              <a:buNone/>
              <a:defRPr sz="5959" b="1"/>
            </a:lvl3pPr>
            <a:lvl4pPr marL="4541320" indent="0">
              <a:buNone/>
              <a:defRPr sz="5298" b="1"/>
            </a:lvl4pPr>
            <a:lvl5pPr marL="6055092" indent="0">
              <a:buNone/>
              <a:defRPr sz="5298" b="1"/>
            </a:lvl5pPr>
            <a:lvl6pPr marL="7568865" indent="0">
              <a:buNone/>
              <a:defRPr sz="5298" b="1"/>
            </a:lvl6pPr>
            <a:lvl7pPr marL="9082638" indent="0">
              <a:buNone/>
              <a:defRPr sz="5298" b="1"/>
            </a:lvl7pPr>
            <a:lvl8pPr marL="10596411" indent="0">
              <a:buNone/>
              <a:defRPr sz="5298" b="1"/>
            </a:lvl8pPr>
            <a:lvl9pPr marL="12110185" indent="0">
              <a:buNone/>
              <a:defRPr sz="5298" b="1"/>
            </a:lvl9pPr>
          </a:lstStyle>
          <a:p>
            <a:pPr lvl="0"/>
            <a:r>
              <a:rPr lang="en-US"/>
              <a:t>Edit Master text styles</a:t>
            </a:r>
          </a:p>
        </p:txBody>
      </p:sp>
      <p:sp>
        <p:nvSpPr>
          <p:cNvPr id="23" name="Picture Placeholder 2"/>
          <p:cNvSpPr>
            <a:spLocks noGrp="1" noChangeAspect="1"/>
          </p:cNvSpPr>
          <p:nvPr>
            <p:ph type="pic" idx="21"/>
          </p:nvPr>
        </p:nvSpPr>
        <p:spPr>
          <a:xfrm>
            <a:off x="11028770" y="14662278"/>
            <a:ext cx="8202894" cy="9439981"/>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5298"/>
            </a:lvl1pPr>
            <a:lvl2pPr marL="1513773" indent="0">
              <a:buNone/>
              <a:defRPr sz="5298"/>
            </a:lvl2pPr>
            <a:lvl3pPr marL="3027546" indent="0">
              <a:buNone/>
              <a:defRPr sz="5298"/>
            </a:lvl3pPr>
            <a:lvl4pPr marL="4541320" indent="0">
              <a:buNone/>
              <a:defRPr sz="5298"/>
            </a:lvl4pPr>
            <a:lvl5pPr marL="6055092" indent="0">
              <a:buNone/>
              <a:defRPr sz="5298"/>
            </a:lvl5pPr>
            <a:lvl6pPr marL="7568865" indent="0">
              <a:buNone/>
              <a:defRPr sz="5298"/>
            </a:lvl6pPr>
            <a:lvl7pPr marL="9082638" indent="0">
              <a:buNone/>
              <a:defRPr sz="5298"/>
            </a:lvl7pPr>
            <a:lvl8pPr marL="10596411" indent="0">
              <a:buNone/>
              <a:defRPr sz="5298"/>
            </a:lvl8pPr>
            <a:lvl9pPr marL="12110185" indent="0">
              <a:buNone/>
              <a:defRPr sz="5298"/>
            </a:lvl9pPr>
          </a:lstStyle>
          <a:p>
            <a:r>
              <a:rPr lang="en-US"/>
              <a:t>Click icon to add picture</a:t>
            </a:r>
            <a:endParaRPr lang="en-US" dirty="0"/>
          </a:p>
        </p:txBody>
      </p:sp>
      <p:sp>
        <p:nvSpPr>
          <p:cNvPr id="24" name="Text Placeholder 3"/>
          <p:cNvSpPr>
            <a:spLocks noGrp="1"/>
          </p:cNvSpPr>
          <p:nvPr>
            <p:ph type="body" sz="half" idx="19"/>
          </p:nvPr>
        </p:nvSpPr>
        <p:spPr>
          <a:xfrm>
            <a:off x="11028770" y="29615038"/>
            <a:ext cx="8202894" cy="6256892"/>
          </a:xfrm>
        </p:spPr>
        <p:txBody>
          <a:bodyPr anchor="t">
            <a:normAutofit/>
          </a:bodyPr>
          <a:lstStyle>
            <a:lvl1pPr marL="0" indent="0" algn="ctr">
              <a:buNone/>
              <a:defRPr sz="4636"/>
            </a:lvl1pPr>
            <a:lvl2pPr marL="1513773" indent="0">
              <a:buNone/>
              <a:defRPr sz="3974"/>
            </a:lvl2pPr>
            <a:lvl3pPr marL="3027546" indent="0">
              <a:buNone/>
              <a:defRPr sz="3311"/>
            </a:lvl3pPr>
            <a:lvl4pPr marL="4541320" indent="0">
              <a:buNone/>
              <a:defRPr sz="2980"/>
            </a:lvl4pPr>
            <a:lvl5pPr marL="6055092" indent="0">
              <a:buNone/>
              <a:defRPr sz="2980"/>
            </a:lvl5pPr>
            <a:lvl6pPr marL="7568865" indent="0">
              <a:buNone/>
              <a:defRPr sz="2980"/>
            </a:lvl6pPr>
            <a:lvl7pPr marL="9082638" indent="0">
              <a:buNone/>
              <a:defRPr sz="2980"/>
            </a:lvl7pPr>
            <a:lvl8pPr marL="10596411" indent="0">
              <a:buNone/>
              <a:defRPr sz="2980"/>
            </a:lvl8pPr>
            <a:lvl9pPr marL="12110185" indent="0">
              <a:buNone/>
              <a:defRPr sz="2980"/>
            </a:lvl9pPr>
          </a:lstStyle>
          <a:p>
            <a:pPr lvl="0"/>
            <a:r>
              <a:rPr lang="en-US"/>
              <a:t>Edit Master text styles</a:t>
            </a:r>
          </a:p>
        </p:txBody>
      </p:sp>
      <p:sp>
        <p:nvSpPr>
          <p:cNvPr id="25" name="Text Placeholder 4"/>
          <p:cNvSpPr>
            <a:spLocks noGrp="1"/>
          </p:cNvSpPr>
          <p:nvPr>
            <p:ph type="body" sz="quarter" idx="13"/>
          </p:nvPr>
        </p:nvSpPr>
        <p:spPr>
          <a:xfrm>
            <a:off x="19799322" y="26045551"/>
            <a:ext cx="8196262" cy="3569490"/>
          </a:xfrm>
        </p:spPr>
        <p:txBody>
          <a:bodyPr anchor="b">
            <a:noAutofit/>
          </a:bodyPr>
          <a:lstStyle>
            <a:lvl1pPr marL="0" indent="0" algn="ctr">
              <a:lnSpc>
                <a:spcPct val="75000"/>
              </a:lnSpc>
              <a:buNone/>
              <a:defRPr sz="7284" b="0">
                <a:solidFill>
                  <a:schemeClr val="tx1"/>
                </a:solidFill>
              </a:defRPr>
            </a:lvl1pPr>
            <a:lvl2pPr marL="1513773" indent="0">
              <a:buNone/>
              <a:defRPr sz="6622" b="1"/>
            </a:lvl2pPr>
            <a:lvl3pPr marL="3027546" indent="0">
              <a:buNone/>
              <a:defRPr sz="5959" b="1"/>
            </a:lvl3pPr>
            <a:lvl4pPr marL="4541320" indent="0">
              <a:buNone/>
              <a:defRPr sz="5298" b="1"/>
            </a:lvl4pPr>
            <a:lvl5pPr marL="6055092" indent="0">
              <a:buNone/>
              <a:defRPr sz="5298" b="1"/>
            </a:lvl5pPr>
            <a:lvl6pPr marL="7568865" indent="0">
              <a:buNone/>
              <a:defRPr sz="5298" b="1"/>
            </a:lvl6pPr>
            <a:lvl7pPr marL="9082638" indent="0">
              <a:buNone/>
              <a:defRPr sz="5298" b="1"/>
            </a:lvl7pPr>
            <a:lvl8pPr marL="10596411" indent="0">
              <a:buNone/>
              <a:defRPr sz="5298" b="1"/>
            </a:lvl8pPr>
            <a:lvl9pPr marL="12110185" indent="0">
              <a:buNone/>
              <a:defRPr sz="5298" b="1"/>
            </a:lvl9pPr>
          </a:lstStyle>
          <a:p>
            <a:pPr lvl="0"/>
            <a:r>
              <a:rPr lang="en-US"/>
              <a:t>Edit Master text styles</a:t>
            </a:r>
          </a:p>
        </p:txBody>
      </p:sp>
      <p:sp>
        <p:nvSpPr>
          <p:cNvPr id="26" name="Picture Placeholder 2"/>
          <p:cNvSpPr>
            <a:spLocks noGrp="1" noChangeAspect="1"/>
          </p:cNvSpPr>
          <p:nvPr>
            <p:ph type="pic" idx="22"/>
          </p:nvPr>
        </p:nvSpPr>
        <p:spPr>
          <a:xfrm>
            <a:off x="19799321" y="14662278"/>
            <a:ext cx="8206808" cy="9439981"/>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5298"/>
            </a:lvl1pPr>
            <a:lvl2pPr marL="1513773" indent="0">
              <a:buNone/>
              <a:defRPr sz="5298"/>
            </a:lvl2pPr>
            <a:lvl3pPr marL="3027546" indent="0">
              <a:buNone/>
              <a:defRPr sz="5298"/>
            </a:lvl3pPr>
            <a:lvl4pPr marL="4541320" indent="0">
              <a:buNone/>
              <a:defRPr sz="5298"/>
            </a:lvl4pPr>
            <a:lvl5pPr marL="6055092" indent="0">
              <a:buNone/>
              <a:defRPr sz="5298"/>
            </a:lvl5pPr>
            <a:lvl6pPr marL="7568865" indent="0">
              <a:buNone/>
              <a:defRPr sz="5298"/>
            </a:lvl6pPr>
            <a:lvl7pPr marL="9082638" indent="0">
              <a:buNone/>
              <a:defRPr sz="5298"/>
            </a:lvl7pPr>
            <a:lvl8pPr marL="10596411" indent="0">
              <a:buNone/>
              <a:defRPr sz="5298"/>
            </a:lvl8pPr>
            <a:lvl9pPr marL="12110185" indent="0">
              <a:buNone/>
              <a:defRPr sz="5298"/>
            </a:lvl9pPr>
          </a:lstStyle>
          <a:p>
            <a:r>
              <a:rPr lang="en-US"/>
              <a:t>Click icon to add picture</a:t>
            </a:r>
            <a:endParaRPr lang="en-US" dirty="0"/>
          </a:p>
        </p:txBody>
      </p:sp>
      <p:sp>
        <p:nvSpPr>
          <p:cNvPr id="27" name="Text Placeholder 3"/>
          <p:cNvSpPr>
            <a:spLocks noGrp="1"/>
          </p:cNvSpPr>
          <p:nvPr>
            <p:ph type="body" sz="half" idx="20"/>
          </p:nvPr>
        </p:nvSpPr>
        <p:spPr>
          <a:xfrm>
            <a:off x="19799010" y="29615025"/>
            <a:ext cx="8207119" cy="6256904"/>
          </a:xfrm>
        </p:spPr>
        <p:txBody>
          <a:bodyPr anchor="t">
            <a:normAutofit/>
          </a:bodyPr>
          <a:lstStyle>
            <a:lvl1pPr marL="0" indent="0" algn="ctr">
              <a:buNone/>
              <a:defRPr sz="4636"/>
            </a:lvl1pPr>
            <a:lvl2pPr marL="1513773" indent="0">
              <a:buNone/>
              <a:defRPr sz="3974"/>
            </a:lvl2pPr>
            <a:lvl3pPr marL="3027546" indent="0">
              <a:buNone/>
              <a:defRPr sz="3311"/>
            </a:lvl3pPr>
            <a:lvl4pPr marL="4541320" indent="0">
              <a:buNone/>
              <a:defRPr sz="2980"/>
            </a:lvl4pPr>
            <a:lvl5pPr marL="6055092" indent="0">
              <a:buNone/>
              <a:defRPr sz="2980"/>
            </a:lvl5pPr>
            <a:lvl6pPr marL="7568865" indent="0">
              <a:buNone/>
              <a:defRPr sz="2980"/>
            </a:lvl6pPr>
            <a:lvl7pPr marL="9082638" indent="0">
              <a:buNone/>
              <a:defRPr sz="2980"/>
            </a:lvl7pPr>
            <a:lvl8pPr marL="10596411" indent="0">
              <a:buNone/>
              <a:defRPr sz="2980"/>
            </a:lvl8pPr>
            <a:lvl9pPr marL="12110185" indent="0">
              <a:buNone/>
              <a:defRPr sz="298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5101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2269090" y="14662287"/>
            <a:ext cx="25737040" cy="2120964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911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Vertical Title 1"/>
          <p:cNvSpPr>
            <a:spLocks noGrp="1"/>
          </p:cNvSpPr>
          <p:nvPr>
            <p:ph type="title" orient="vert"/>
          </p:nvPr>
        </p:nvSpPr>
        <p:spPr>
          <a:xfrm>
            <a:off x="21665702" y="3776007"/>
            <a:ext cx="6340429" cy="32095928"/>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2269090" y="3776007"/>
            <a:ext cx="19018168" cy="320959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318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2269084" y="14662281"/>
            <a:ext cx="25735488" cy="21209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222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a:xfrm>
            <a:off x="2269088" y="5132306"/>
            <a:ext cx="25705503" cy="16952440"/>
          </a:xfrm>
        </p:spPr>
        <p:txBody>
          <a:bodyPr anchor="b">
            <a:normAutofit/>
          </a:bodyPr>
          <a:lstStyle>
            <a:lvl1pPr>
              <a:defRPr sz="13244"/>
            </a:lvl1pPr>
          </a:lstStyle>
          <a:p>
            <a:r>
              <a:rPr lang="en-US"/>
              <a:t>Click to edit Master title style</a:t>
            </a:r>
            <a:endParaRPr lang="en-US" dirty="0"/>
          </a:p>
        </p:txBody>
      </p:sp>
      <p:sp>
        <p:nvSpPr>
          <p:cNvPr id="3" name="Text Placeholder 2"/>
          <p:cNvSpPr>
            <a:spLocks noGrp="1"/>
          </p:cNvSpPr>
          <p:nvPr>
            <p:ph type="body" idx="1"/>
          </p:nvPr>
        </p:nvSpPr>
        <p:spPr>
          <a:xfrm>
            <a:off x="2269088" y="22655078"/>
            <a:ext cx="25705503" cy="8474817"/>
          </a:xfrm>
        </p:spPr>
        <p:txBody>
          <a:bodyPr>
            <a:normAutofit/>
          </a:bodyPr>
          <a:lstStyle>
            <a:lvl1pPr marL="0" indent="0" algn="ctr">
              <a:buNone/>
              <a:defRPr sz="6622">
                <a:solidFill>
                  <a:schemeClr val="bg1">
                    <a:lumMod val="50000"/>
                  </a:schemeClr>
                </a:solidFill>
              </a:defRPr>
            </a:lvl1pPr>
            <a:lvl2pPr marL="1513773" indent="0">
              <a:buNone/>
              <a:defRPr sz="6622">
                <a:solidFill>
                  <a:schemeClr val="tx1">
                    <a:tint val="75000"/>
                  </a:schemeClr>
                </a:solidFill>
              </a:defRPr>
            </a:lvl2pPr>
            <a:lvl3pPr marL="3027546" indent="0">
              <a:buNone/>
              <a:defRPr sz="5959">
                <a:solidFill>
                  <a:schemeClr val="tx1">
                    <a:tint val="75000"/>
                  </a:schemeClr>
                </a:solidFill>
              </a:defRPr>
            </a:lvl3pPr>
            <a:lvl4pPr marL="4541320" indent="0">
              <a:buNone/>
              <a:defRPr sz="5298">
                <a:solidFill>
                  <a:schemeClr val="tx1">
                    <a:tint val="75000"/>
                  </a:schemeClr>
                </a:solidFill>
              </a:defRPr>
            </a:lvl4pPr>
            <a:lvl5pPr marL="6055092" indent="0">
              <a:buNone/>
              <a:defRPr sz="5298">
                <a:solidFill>
                  <a:schemeClr val="tx1">
                    <a:tint val="75000"/>
                  </a:schemeClr>
                </a:solidFill>
              </a:defRPr>
            </a:lvl5pPr>
            <a:lvl6pPr marL="7568865" indent="0">
              <a:buNone/>
              <a:defRPr sz="5298">
                <a:solidFill>
                  <a:schemeClr val="tx1">
                    <a:tint val="75000"/>
                  </a:schemeClr>
                </a:solidFill>
              </a:defRPr>
            </a:lvl6pPr>
            <a:lvl7pPr marL="9082638" indent="0">
              <a:buNone/>
              <a:defRPr sz="5298">
                <a:solidFill>
                  <a:schemeClr val="tx1">
                    <a:tint val="75000"/>
                  </a:schemeClr>
                </a:solidFill>
              </a:defRPr>
            </a:lvl7pPr>
            <a:lvl8pPr marL="10596411" indent="0">
              <a:buNone/>
              <a:defRPr sz="5298">
                <a:solidFill>
                  <a:schemeClr val="tx1">
                    <a:tint val="75000"/>
                  </a:schemeClr>
                </a:solidFill>
              </a:defRPr>
            </a:lvl8pPr>
            <a:lvl9pPr marL="12110185" indent="0">
              <a:buNone/>
              <a:defRPr sz="52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821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14" name="Title 1"/>
          <p:cNvSpPr>
            <a:spLocks noGrp="1"/>
          </p:cNvSpPr>
          <p:nvPr>
            <p:ph type="title"/>
          </p:nvPr>
        </p:nvSpPr>
        <p:spPr>
          <a:xfrm>
            <a:off x="2269092" y="3831235"/>
            <a:ext cx="25737037" cy="9887061"/>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2269085" y="14662281"/>
            <a:ext cx="12679301" cy="21209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15326827" y="14662281"/>
            <a:ext cx="12677745" cy="21209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90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14" name="Title 1"/>
          <p:cNvSpPr>
            <a:spLocks noGrp="1"/>
          </p:cNvSpPr>
          <p:nvPr>
            <p:ph type="title"/>
          </p:nvPr>
        </p:nvSpPr>
        <p:spPr>
          <a:xfrm>
            <a:off x="2269092" y="3831235"/>
            <a:ext cx="25737037" cy="98870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46565" y="14686591"/>
            <a:ext cx="12101828" cy="4212028"/>
          </a:xfrm>
        </p:spPr>
        <p:txBody>
          <a:bodyPr anchor="b">
            <a:noAutofit/>
          </a:bodyPr>
          <a:lstStyle>
            <a:lvl1pPr marL="0" indent="0">
              <a:lnSpc>
                <a:spcPct val="75000"/>
              </a:lnSpc>
              <a:buNone/>
              <a:defRPr sz="8608" b="0">
                <a:solidFill>
                  <a:schemeClr val="tx1"/>
                </a:solidFill>
              </a:defRPr>
            </a:lvl1pPr>
            <a:lvl2pPr marL="1513773" indent="0">
              <a:buNone/>
              <a:defRPr sz="6622" b="1"/>
            </a:lvl2pPr>
            <a:lvl3pPr marL="3027546" indent="0">
              <a:buNone/>
              <a:defRPr sz="5959" b="1"/>
            </a:lvl3pPr>
            <a:lvl4pPr marL="4541320" indent="0">
              <a:buNone/>
              <a:defRPr sz="5298" b="1"/>
            </a:lvl4pPr>
            <a:lvl5pPr marL="6055092" indent="0">
              <a:buNone/>
              <a:defRPr sz="5298" b="1"/>
            </a:lvl5pPr>
            <a:lvl6pPr marL="7568865" indent="0">
              <a:buNone/>
              <a:defRPr sz="5298" b="1"/>
            </a:lvl6pPr>
            <a:lvl7pPr marL="9082638" indent="0">
              <a:buNone/>
              <a:defRPr sz="5298" b="1"/>
            </a:lvl7pPr>
            <a:lvl8pPr marL="10596411" indent="0">
              <a:buNone/>
              <a:defRPr sz="5298" b="1"/>
            </a:lvl8pPr>
            <a:lvl9pPr marL="12110185" indent="0">
              <a:buNone/>
              <a:defRPr sz="5298" b="1"/>
            </a:lvl9pPr>
          </a:lstStyle>
          <a:p>
            <a:pPr lvl="0"/>
            <a:r>
              <a:rPr lang="en-US"/>
              <a:t>Edit Master text styles</a:t>
            </a:r>
          </a:p>
        </p:txBody>
      </p:sp>
      <p:sp>
        <p:nvSpPr>
          <p:cNvPr id="12" name="Content Placeholder 3"/>
          <p:cNvSpPr>
            <a:spLocks noGrp="1"/>
          </p:cNvSpPr>
          <p:nvPr>
            <p:ph sz="quarter" idx="13"/>
          </p:nvPr>
        </p:nvSpPr>
        <p:spPr>
          <a:xfrm>
            <a:off x="2269089" y="18898629"/>
            <a:ext cx="12679301" cy="16973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883619" y="14686591"/>
            <a:ext cx="12122512" cy="4212028"/>
          </a:xfrm>
        </p:spPr>
        <p:txBody>
          <a:bodyPr anchor="b">
            <a:noAutofit/>
          </a:bodyPr>
          <a:lstStyle>
            <a:lvl1pPr marL="0" indent="0">
              <a:lnSpc>
                <a:spcPct val="75000"/>
              </a:lnSpc>
              <a:buNone/>
              <a:defRPr sz="8608" b="0">
                <a:solidFill>
                  <a:schemeClr val="tx1"/>
                </a:solidFill>
              </a:defRPr>
            </a:lvl1pPr>
            <a:lvl2pPr marL="1513773" indent="0">
              <a:buNone/>
              <a:defRPr sz="6622" b="1"/>
            </a:lvl2pPr>
            <a:lvl3pPr marL="3027546" indent="0">
              <a:buNone/>
              <a:defRPr sz="5959" b="1"/>
            </a:lvl3pPr>
            <a:lvl4pPr marL="4541320" indent="0">
              <a:buNone/>
              <a:defRPr sz="5298" b="1"/>
            </a:lvl4pPr>
            <a:lvl5pPr marL="6055092" indent="0">
              <a:buNone/>
              <a:defRPr sz="5298" b="1"/>
            </a:lvl5pPr>
            <a:lvl6pPr marL="7568865" indent="0">
              <a:buNone/>
              <a:defRPr sz="5298" b="1"/>
            </a:lvl6pPr>
            <a:lvl7pPr marL="9082638" indent="0">
              <a:buNone/>
              <a:defRPr sz="5298" b="1"/>
            </a:lvl7pPr>
            <a:lvl8pPr marL="10596411" indent="0">
              <a:buNone/>
              <a:defRPr sz="5298" b="1"/>
            </a:lvl8pPr>
            <a:lvl9pPr marL="12110185" indent="0">
              <a:buNone/>
              <a:defRPr sz="5298" b="1"/>
            </a:lvl9pPr>
          </a:lstStyle>
          <a:p>
            <a:pPr lvl="0"/>
            <a:r>
              <a:rPr lang="en-US"/>
              <a:t>Edit Master text styles</a:t>
            </a:r>
          </a:p>
        </p:txBody>
      </p:sp>
      <p:sp>
        <p:nvSpPr>
          <p:cNvPr id="13" name="Content Placeholder 5"/>
          <p:cNvSpPr>
            <a:spLocks noGrp="1"/>
          </p:cNvSpPr>
          <p:nvPr>
            <p:ph sz="quarter" idx="14"/>
          </p:nvPr>
        </p:nvSpPr>
        <p:spPr>
          <a:xfrm>
            <a:off x="15326829" y="18898629"/>
            <a:ext cx="12677749" cy="16973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013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178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904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a:xfrm>
            <a:off x="2269088" y="3775993"/>
            <a:ext cx="9773113" cy="12532453"/>
          </a:xfrm>
        </p:spPr>
        <p:txBody>
          <a:bodyPr anchor="b"/>
          <a:lstStyle>
            <a:lvl1pPr algn="ctr">
              <a:defRPr sz="10595"/>
            </a:lvl1pPr>
          </a:lstStyle>
          <a:p>
            <a:r>
              <a:rPr lang="en-US"/>
              <a:t>Click to edit Master title style</a:t>
            </a:r>
            <a:endParaRPr lang="en-US" dirty="0"/>
          </a:p>
        </p:txBody>
      </p:sp>
      <p:sp>
        <p:nvSpPr>
          <p:cNvPr id="10" name="Content Placeholder 2"/>
          <p:cNvSpPr>
            <a:spLocks noGrp="1"/>
          </p:cNvSpPr>
          <p:nvPr>
            <p:ph sz="quarter" idx="13"/>
          </p:nvPr>
        </p:nvSpPr>
        <p:spPr>
          <a:xfrm>
            <a:off x="12609861" y="3776002"/>
            <a:ext cx="15396264" cy="320959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9090" y="16308446"/>
            <a:ext cx="9773116" cy="19563481"/>
          </a:xfrm>
        </p:spPr>
        <p:txBody>
          <a:bodyPr/>
          <a:lstStyle>
            <a:lvl1pPr marL="0" indent="0" algn="ctr">
              <a:buNone/>
              <a:defRPr sz="5298"/>
            </a:lvl1pPr>
            <a:lvl2pPr marL="1513773" indent="0">
              <a:buNone/>
              <a:defRPr sz="4636"/>
            </a:lvl2pPr>
            <a:lvl3pPr marL="3027546" indent="0">
              <a:buNone/>
              <a:defRPr sz="3974"/>
            </a:lvl3pPr>
            <a:lvl4pPr marL="4541320" indent="0">
              <a:buNone/>
              <a:defRPr sz="3311"/>
            </a:lvl4pPr>
            <a:lvl5pPr marL="6055092" indent="0">
              <a:buNone/>
              <a:defRPr sz="3311"/>
            </a:lvl5pPr>
            <a:lvl6pPr marL="7568865" indent="0">
              <a:buNone/>
              <a:defRPr sz="3311"/>
            </a:lvl6pPr>
            <a:lvl7pPr marL="9082638" indent="0">
              <a:buNone/>
              <a:defRPr sz="3311"/>
            </a:lvl7pPr>
            <a:lvl8pPr marL="10596411" indent="0">
              <a:buNone/>
              <a:defRPr sz="3311"/>
            </a:lvl8pPr>
            <a:lvl9pPr marL="12110185"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081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275213" cy="42479913"/>
          </a:xfrm>
          <a:prstGeom prst="rect">
            <a:avLst/>
          </a:prstGeom>
        </p:spPr>
      </p:pic>
      <p:sp>
        <p:nvSpPr>
          <p:cNvPr id="2" name="Title 1"/>
          <p:cNvSpPr>
            <a:spLocks noGrp="1"/>
          </p:cNvSpPr>
          <p:nvPr>
            <p:ph type="title"/>
          </p:nvPr>
        </p:nvSpPr>
        <p:spPr>
          <a:xfrm>
            <a:off x="2269092" y="3775993"/>
            <a:ext cx="13672908" cy="12532466"/>
          </a:xfrm>
        </p:spPr>
        <p:txBody>
          <a:bodyPr anchor="b"/>
          <a:lstStyle>
            <a:lvl1pPr algn="ct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6568827" y="3775999"/>
            <a:ext cx="9952185" cy="32095934"/>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10595"/>
            </a:lvl1pPr>
            <a:lvl2pPr marL="1513773" indent="0">
              <a:buNone/>
              <a:defRPr sz="9271"/>
            </a:lvl2pPr>
            <a:lvl3pPr marL="3027546" indent="0">
              <a:buNone/>
              <a:defRPr sz="7946"/>
            </a:lvl3pPr>
            <a:lvl4pPr marL="4541320" indent="0">
              <a:buNone/>
              <a:defRPr sz="6622"/>
            </a:lvl4pPr>
            <a:lvl5pPr marL="6055092" indent="0">
              <a:buNone/>
              <a:defRPr sz="6622"/>
            </a:lvl5pPr>
            <a:lvl6pPr marL="7568865" indent="0">
              <a:buNone/>
              <a:defRPr sz="6622"/>
            </a:lvl6pPr>
            <a:lvl7pPr marL="9082638" indent="0">
              <a:buNone/>
              <a:defRPr sz="6622"/>
            </a:lvl7pPr>
            <a:lvl8pPr marL="10596411" indent="0">
              <a:buNone/>
              <a:defRPr sz="6622"/>
            </a:lvl8pPr>
            <a:lvl9pPr marL="12110185"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269139" y="16308456"/>
            <a:ext cx="13672861" cy="19563474"/>
          </a:xfrm>
        </p:spPr>
        <p:txBody>
          <a:bodyPr/>
          <a:lstStyle>
            <a:lvl1pPr marL="0" indent="0" algn="ctr">
              <a:buNone/>
              <a:defRPr sz="5298"/>
            </a:lvl1pPr>
            <a:lvl2pPr marL="1513773" indent="0">
              <a:buNone/>
              <a:defRPr sz="4636"/>
            </a:lvl2pPr>
            <a:lvl3pPr marL="3027546" indent="0">
              <a:buNone/>
              <a:defRPr sz="3974"/>
            </a:lvl3pPr>
            <a:lvl4pPr marL="4541320" indent="0">
              <a:buNone/>
              <a:defRPr sz="3311"/>
            </a:lvl4pPr>
            <a:lvl5pPr marL="6055092" indent="0">
              <a:buNone/>
              <a:defRPr sz="3311"/>
            </a:lvl5pPr>
            <a:lvl6pPr marL="7568865" indent="0">
              <a:buNone/>
              <a:defRPr sz="3311"/>
            </a:lvl6pPr>
            <a:lvl7pPr marL="9082638" indent="0">
              <a:buNone/>
              <a:defRPr sz="3311"/>
            </a:lvl7pPr>
            <a:lvl8pPr marL="10596411" indent="0">
              <a:buNone/>
              <a:defRPr sz="3311"/>
            </a:lvl8pPr>
            <a:lvl9pPr marL="12110185"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15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8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4" y="-3"/>
            <a:ext cx="30275219" cy="42479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269092" y="3831235"/>
            <a:ext cx="25737037" cy="98870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9090" y="14662287"/>
            <a:ext cx="25737040" cy="212096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7865" y="36442269"/>
            <a:ext cx="6811923" cy="2261662"/>
          </a:xfrm>
          <a:prstGeom prst="rect">
            <a:avLst/>
          </a:prstGeom>
        </p:spPr>
        <p:txBody>
          <a:bodyPr vert="horz" lIns="91440" tIns="45720" rIns="91440" bIns="45720" rtlCol="0" anchor="ctr"/>
          <a:lstStyle>
            <a:lvl1pPr algn="r">
              <a:defRPr sz="3311">
                <a:solidFill>
                  <a:schemeClr val="tx1"/>
                </a:solidFill>
              </a:defRPr>
            </a:lvl1pPr>
          </a:lstStyle>
          <a:p>
            <a:fld id="{48A87A34-81AB-432B-8DAE-1953F412C126}" type="datetimeFigureOut">
              <a:rPr lang="en-US" smtClean="0"/>
              <a:pPr/>
              <a:t>3/22/2019</a:t>
            </a:fld>
            <a:endParaRPr lang="en-US" dirty="0"/>
          </a:p>
        </p:txBody>
      </p:sp>
      <p:sp>
        <p:nvSpPr>
          <p:cNvPr id="5" name="Footer Placeholder 4"/>
          <p:cNvSpPr>
            <a:spLocks noGrp="1"/>
          </p:cNvSpPr>
          <p:nvPr>
            <p:ph type="ftr" sz="quarter" idx="3"/>
          </p:nvPr>
        </p:nvSpPr>
        <p:spPr>
          <a:xfrm>
            <a:off x="2269090" y="36442269"/>
            <a:ext cx="16570133" cy="2261662"/>
          </a:xfrm>
          <a:prstGeom prst="rect">
            <a:avLst/>
          </a:prstGeom>
        </p:spPr>
        <p:txBody>
          <a:bodyPr vert="horz" lIns="91440" tIns="45720" rIns="91440" bIns="45720" rtlCol="0" anchor="ctr"/>
          <a:lstStyle>
            <a:lvl1pPr algn="l">
              <a:defRPr sz="3311">
                <a:solidFill>
                  <a:schemeClr val="tx1"/>
                </a:solidFill>
              </a:defRPr>
            </a:lvl1pPr>
          </a:lstStyle>
          <a:p>
            <a:endParaRPr lang="en-US" dirty="0"/>
          </a:p>
        </p:txBody>
      </p:sp>
      <p:sp>
        <p:nvSpPr>
          <p:cNvPr id="6" name="Slide Number Placeholder 5"/>
          <p:cNvSpPr>
            <a:spLocks noGrp="1"/>
          </p:cNvSpPr>
          <p:nvPr>
            <p:ph type="sldNum" sz="quarter" idx="4"/>
          </p:nvPr>
        </p:nvSpPr>
        <p:spPr>
          <a:xfrm>
            <a:off x="26108430" y="36442269"/>
            <a:ext cx="1897700" cy="2261662"/>
          </a:xfrm>
          <a:prstGeom prst="rect">
            <a:avLst/>
          </a:prstGeom>
        </p:spPr>
        <p:txBody>
          <a:bodyPr vert="horz" lIns="91440" tIns="45720" rIns="91440" bIns="45720" rtlCol="0" anchor="ctr"/>
          <a:lstStyle>
            <a:lvl1pPr algn="r">
              <a:defRPr sz="3311">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60573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3027546" rtl="0" eaLnBrk="1" latinLnBrk="0" hangingPunct="1">
        <a:lnSpc>
          <a:spcPct val="90000"/>
        </a:lnSpc>
        <a:spcBef>
          <a:spcPct val="0"/>
        </a:spcBef>
        <a:buNone/>
        <a:defRPr sz="11920" kern="1200" cap="all" baseline="0">
          <a:solidFill>
            <a:schemeClr val="tx1"/>
          </a:solidFill>
          <a:effectLst/>
          <a:latin typeface="+mj-lt"/>
          <a:ea typeface="+mj-ea"/>
          <a:cs typeface="+mj-cs"/>
        </a:defRPr>
      </a:lvl1pPr>
    </p:titleStyle>
    <p:bodyStyle>
      <a:lvl1pPr marL="756886" indent="-756886" algn="l" defTabSz="3027546" rtl="0" eaLnBrk="1" latinLnBrk="0" hangingPunct="1">
        <a:lnSpc>
          <a:spcPct val="120000"/>
        </a:lnSpc>
        <a:spcBef>
          <a:spcPts val="3311"/>
        </a:spcBef>
        <a:buClr>
          <a:schemeClr val="tx1"/>
        </a:buClr>
        <a:buFont typeface="Arial" panose="020B0604020202020204" pitchFamily="34" charset="0"/>
        <a:buChar char="•"/>
        <a:defRPr sz="6622" kern="1200" cap="all" baseline="0">
          <a:solidFill>
            <a:schemeClr val="tx1"/>
          </a:solidFill>
          <a:effectLst/>
          <a:latin typeface="+mn-lt"/>
          <a:ea typeface="+mn-ea"/>
          <a:cs typeface="+mn-cs"/>
        </a:defRPr>
      </a:lvl1pPr>
      <a:lvl2pPr marL="2270659" indent="-756886" algn="l" defTabSz="3027546" rtl="0" eaLnBrk="1" latinLnBrk="0" hangingPunct="1">
        <a:lnSpc>
          <a:spcPct val="120000"/>
        </a:lnSpc>
        <a:spcBef>
          <a:spcPts val="1656"/>
        </a:spcBef>
        <a:buClr>
          <a:schemeClr val="tx1"/>
        </a:buClr>
        <a:buFont typeface="Arial" panose="020B0604020202020204" pitchFamily="34" charset="0"/>
        <a:buChar char="•"/>
        <a:defRPr sz="5959" kern="1200" cap="all" baseline="0">
          <a:solidFill>
            <a:schemeClr val="tx1"/>
          </a:solidFill>
          <a:effectLst/>
          <a:latin typeface="+mn-lt"/>
          <a:ea typeface="+mn-ea"/>
          <a:cs typeface="+mn-cs"/>
        </a:defRPr>
      </a:lvl2pPr>
      <a:lvl3pPr marL="3784432" indent="-756886" algn="l" defTabSz="3027546" rtl="0" eaLnBrk="1" latinLnBrk="0" hangingPunct="1">
        <a:lnSpc>
          <a:spcPct val="120000"/>
        </a:lnSpc>
        <a:spcBef>
          <a:spcPts val="1656"/>
        </a:spcBef>
        <a:buClr>
          <a:schemeClr val="tx1"/>
        </a:buClr>
        <a:buFont typeface="Arial" panose="020B0604020202020204" pitchFamily="34" charset="0"/>
        <a:buChar char="•"/>
        <a:defRPr sz="5298" kern="1200" cap="all" baseline="0">
          <a:solidFill>
            <a:schemeClr val="tx1"/>
          </a:solidFill>
          <a:effectLst/>
          <a:latin typeface="+mn-lt"/>
          <a:ea typeface="+mn-ea"/>
          <a:cs typeface="+mn-cs"/>
        </a:defRPr>
      </a:lvl3pPr>
      <a:lvl4pPr marL="5298206" indent="-756886" algn="l" defTabSz="3027546" rtl="0" eaLnBrk="1" latinLnBrk="0" hangingPunct="1">
        <a:lnSpc>
          <a:spcPct val="120000"/>
        </a:lnSpc>
        <a:spcBef>
          <a:spcPts val="1656"/>
        </a:spcBef>
        <a:buClr>
          <a:schemeClr val="tx1"/>
        </a:buClr>
        <a:buFont typeface="Arial" panose="020B0604020202020204" pitchFamily="34" charset="0"/>
        <a:buChar char="•"/>
        <a:defRPr sz="4636" kern="1200" cap="all" baseline="0">
          <a:solidFill>
            <a:schemeClr val="tx1"/>
          </a:solidFill>
          <a:effectLst/>
          <a:latin typeface="+mn-lt"/>
          <a:ea typeface="+mn-ea"/>
          <a:cs typeface="+mn-cs"/>
        </a:defRPr>
      </a:lvl4pPr>
      <a:lvl5pPr marL="6811979" indent="-756886" algn="l" defTabSz="3027546" rtl="0" eaLnBrk="1" latinLnBrk="0" hangingPunct="1">
        <a:lnSpc>
          <a:spcPct val="120000"/>
        </a:lnSpc>
        <a:spcBef>
          <a:spcPts val="1656"/>
        </a:spcBef>
        <a:buClr>
          <a:schemeClr val="tx1"/>
        </a:buClr>
        <a:buFont typeface="Arial" panose="020B0604020202020204" pitchFamily="34" charset="0"/>
        <a:buChar char="•"/>
        <a:defRPr sz="4636" kern="1200" cap="all" baseline="0">
          <a:solidFill>
            <a:schemeClr val="tx1"/>
          </a:solidFill>
          <a:effectLst/>
          <a:latin typeface="+mn-lt"/>
          <a:ea typeface="+mn-ea"/>
          <a:cs typeface="+mn-cs"/>
        </a:defRPr>
      </a:lvl5pPr>
      <a:lvl6pPr marL="8325752" indent="-756886" algn="l" defTabSz="3027546" rtl="0" eaLnBrk="1" latinLnBrk="0" hangingPunct="1">
        <a:lnSpc>
          <a:spcPct val="120000"/>
        </a:lnSpc>
        <a:spcBef>
          <a:spcPts val="1656"/>
        </a:spcBef>
        <a:buClr>
          <a:schemeClr val="tx1"/>
        </a:buClr>
        <a:buFont typeface="Arial" panose="020B0604020202020204" pitchFamily="34" charset="0"/>
        <a:buChar char="•"/>
        <a:defRPr sz="4636" kern="1200" cap="all" baseline="0">
          <a:solidFill>
            <a:schemeClr val="tx1"/>
          </a:solidFill>
          <a:effectLst/>
          <a:latin typeface="+mn-lt"/>
          <a:ea typeface="+mn-ea"/>
          <a:cs typeface="+mn-cs"/>
        </a:defRPr>
      </a:lvl6pPr>
      <a:lvl7pPr marL="9839524" indent="-756886" algn="l" defTabSz="3027546" rtl="0" eaLnBrk="1" latinLnBrk="0" hangingPunct="1">
        <a:lnSpc>
          <a:spcPct val="120000"/>
        </a:lnSpc>
        <a:spcBef>
          <a:spcPts val="1656"/>
        </a:spcBef>
        <a:buClr>
          <a:schemeClr val="tx1"/>
        </a:buClr>
        <a:buFont typeface="Arial" panose="020B0604020202020204" pitchFamily="34" charset="0"/>
        <a:buChar char="•"/>
        <a:defRPr sz="4636" kern="1200" cap="all" baseline="0">
          <a:solidFill>
            <a:schemeClr val="tx1"/>
          </a:solidFill>
          <a:effectLst/>
          <a:latin typeface="+mn-lt"/>
          <a:ea typeface="+mn-ea"/>
          <a:cs typeface="+mn-cs"/>
        </a:defRPr>
      </a:lvl7pPr>
      <a:lvl8pPr marL="11353297" indent="-756886" algn="l" defTabSz="3027546" rtl="0" eaLnBrk="1" latinLnBrk="0" hangingPunct="1">
        <a:lnSpc>
          <a:spcPct val="120000"/>
        </a:lnSpc>
        <a:spcBef>
          <a:spcPts val="1656"/>
        </a:spcBef>
        <a:buClr>
          <a:schemeClr val="tx1"/>
        </a:buClr>
        <a:buFont typeface="Arial" panose="020B0604020202020204" pitchFamily="34" charset="0"/>
        <a:buChar char="•"/>
        <a:defRPr sz="4636" kern="1200" cap="all" baseline="0">
          <a:solidFill>
            <a:schemeClr val="tx1"/>
          </a:solidFill>
          <a:effectLst/>
          <a:latin typeface="+mn-lt"/>
          <a:ea typeface="+mn-ea"/>
          <a:cs typeface="+mn-cs"/>
        </a:defRPr>
      </a:lvl8pPr>
      <a:lvl9pPr marL="12867071" indent="-756886" algn="l" defTabSz="3027546" rtl="0" eaLnBrk="1" latinLnBrk="0" hangingPunct="1">
        <a:lnSpc>
          <a:spcPct val="120000"/>
        </a:lnSpc>
        <a:spcBef>
          <a:spcPts val="1656"/>
        </a:spcBef>
        <a:buClr>
          <a:schemeClr val="tx1"/>
        </a:buClr>
        <a:buFont typeface="Arial" panose="020B0604020202020204" pitchFamily="34" charset="0"/>
        <a:buChar char="•"/>
        <a:defRPr sz="4636" kern="1200" cap="all" baseline="0">
          <a:solidFill>
            <a:schemeClr val="tx1"/>
          </a:solidFill>
          <a:effectLst/>
          <a:latin typeface="+mn-lt"/>
          <a:ea typeface="+mn-ea"/>
          <a:cs typeface="+mn-cs"/>
        </a:defRPr>
      </a:lvl9pPr>
    </p:bodyStyle>
    <p:otherStyle>
      <a:defPPr>
        <a:defRPr lang="en-US"/>
      </a:defPPr>
      <a:lvl1pPr marL="0" algn="l" defTabSz="3027546" rtl="0" eaLnBrk="1" latinLnBrk="0" hangingPunct="1">
        <a:defRPr sz="5959" kern="1200">
          <a:solidFill>
            <a:schemeClr val="tx1"/>
          </a:solidFill>
          <a:latin typeface="+mn-lt"/>
          <a:ea typeface="+mn-ea"/>
          <a:cs typeface="+mn-cs"/>
        </a:defRPr>
      </a:lvl1pPr>
      <a:lvl2pPr marL="1513773" algn="l" defTabSz="3027546" rtl="0" eaLnBrk="1" latinLnBrk="0" hangingPunct="1">
        <a:defRPr sz="5959" kern="1200">
          <a:solidFill>
            <a:schemeClr val="tx1"/>
          </a:solidFill>
          <a:latin typeface="+mn-lt"/>
          <a:ea typeface="+mn-ea"/>
          <a:cs typeface="+mn-cs"/>
        </a:defRPr>
      </a:lvl2pPr>
      <a:lvl3pPr marL="3027546" algn="l" defTabSz="3027546" rtl="0" eaLnBrk="1" latinLnBrk="0" hangingPunct="1">
        <a:defRPr sz="5959" kern="1200">
          <a:solidFill>
            <a:schemeClr val="tx1"/>
          </a:solidFill>
          <a:latin typeface="+mn-lt"/>
          <a:ea typeface="+mn-ea"/>
          <a:cs typeface="+mn-cs"/>
        </a:defRPr>
      </a:lvl3pPr>
      <a:lvl4pPr marL="4541320" algn="l" defTabSz="3027546" rtl="0" eaLnBrk="1" latinLnBrk="0" hangingPunct="1">
        <a:defRPr sz="5959" kern="1200">
          <a:solidFill>
            <a:schemeClr val="tx1"/>
          </a:solidFill>
          <a:latin typeface="+mn-lt"/>
          <a:ea typeface="+mn-ea"/>
          <a:cs typeface="+mn-cs"/>
        </a:defRPr>
      </a:lvl4pPr>
      <a:lvl5pPr marL="6055092" algn="l" defTabSz="3027546" rtl="0" eaLnBrk="1" latinLnBrk="0" hangingPunct="1">
        <a:defRPr sz="5959" kern="1200">
          <a:solidFill>
            <a:schemeClr val="tx1"/>
          </a:solidFill>
          <a:latin typeface="+mn-lt"/>
          <a:ea typeface="+mn-ea"/>
          <a:cs typeface="+mn-cs"/>
        </a:defRPr>
      </a:lvl5pPr>
      <a:lvl6pPr marL="7568865" algn="l" defTabSz="3027546" rtl="0" eaLnBrk="1" latinLnBrk="0" hangingPunct="1">
        <a:defRPr sz="5959" kern="1200">
          <a:solidFill>
            <a:schemeClr val="tx1"/>
          </a:solidFill>
          <a:latin typeface="+mn-lt"/>
          <a:ea typeface="+mn-ea"/>
          <a:cs typeface="+mn-cs"/>
        </a:defRPr>
      </a:lvl6pPr>
      <a:lvl7pPr marL="9082638" algn="l" defTabSz="3027546" rtl="0" eaLnBrk="1" latinLnBrk="0" hangingPunct="1">
        <a:defRPr sz="5959" kern="1200">
          <a:solidFill>
            <a:schemeClr val="tx1"/>
          </a:solidFill>
          <a:latin typeface="+mn-lt"/>
          <a:ea typeface="+mn-ea"/>
          <a:cs typeface="+mn-cs"/>
        </a:defRPr>
      </a:lvl7pPr>
      <a:lvl8pPr marL="10596411" algn="l" defTabSz="3027546" rtl="0" eaLnBrk="1" latinLnBrk="0" hangingPunct="1">
        <a:defRPr sz="5959" kern="1200">
          <a:solidFill>
            <a:schemeClr val="tx1"/>
          </a:solidFill>
          <a:latin typeface="+mn-lt"/>
          <a:ea typeface="+mn-ea"/>
          <a:cs typeface="+mn-cs"/>
        </a:defRPr>
      </a:lvl8pPr>
      <a:lvl9pPr marL="12110185" algn="l" defTabSz="3027546" rtl="0" eaLnBrk="1" latinLnBrk="0" hangingPunct="1">
        <a:defRPr sz="59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kte.teiep.gr/pdf/oik_plith/3.pdf" TargetMode="External"/><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hyperlink" Target="http://ir.lib.uth.gr/bitstream/handle/11615/44842/9463.pdf?sequence=1&amp;isAllowed=y"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hyperlink" Target="https://e-class.teilar.gr/modules/document/file.php/DAS146/3%CE%BF%20%CE%B5%CF%81%CE%B3%CE%B1%CF%83%CF%84%CE%AE%CF%81%CE%B9%CE%BF%20Prostasia%20Dasikon%20Oikosystimaton.pdf"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3E4E25B-25CF-457C-87CD-D13A6B21A387}"/>
              </a:ext>
            </a:extLst>
          </p:cNvPr>
          <p:cNvSpPr txBox="1"/>
          <p:nvPr/>
        </p:nvSpPr>
        <p:spPr>
          <a:xfrm>
            <a:off x="640565" y="640917"/>
            <a:ext cx="28994083" cy="6553525"/>
          </a:xfrm>
          <a:prstGeom prst="rect">
            <a:avLst/>
          </a:prstGeom>
          <a:noFill/>
        </p:spPr>
        <p:txBody>
          <a:bodyPr wrap="square" rtlCol="0">
            <a:spAutoFit/>
          </a:bodyPr>
          <a:lstStyle/>
          <a:p>
            <a:pPr algn="ctr"/>
            <a:r>
              <a:rPr lang="el-GR" sz="7200" b="1" dirty="0">
                <a:solidFill>
                  <a:schemeClr val="accent6">
                    <a:lumMod val="50000"/>
                  </a:schemeClr>
                </a:solidFill>
                <a:latin typeface="Arial" panose="020B0604020202020204" pitchFamily="34" charset="0"/>
                <a:cs typeface="Arial" panose="020B0604020202020204" pitchFamily="34" charset="0"/>
              </a:rPr>
              <a:t>Λύκειο Ά Εθνάρχη Μακαρίου Γ΄, Πάφος</a:t>
            </a:r>
          </a:p>
          <a:p>
            <a:pPr algn="ctr"/>
            <a:r>
              <a:rPr lang="el-GR" sz="8792" b="1" dirty="0" smtClean="0">
                <a:solidFill>
                  <a:schemeClr val="accent6">
                    <a:lumMod val="50000"/>
                  </a:schemeClr>
                </a:solidFill>
                <a:latin typeface="Arial" panose="020B0604020202020204" pitchFamily="34" charset="0"/>
                <a:cs typeface="Arial" panose="020B0604020202020204" pitchFamily="34" charset="0"/>
              </a:rPr>
              <a:t>Μελέτη  </a:t>
            </a:r>
            <a:r>
              <a:rPr lang="el-GR" sz="8792" b="1" dirty="0">
                <a:solidFill>
                  <a:schemeClr val="accent6">
                    <a:lumMod val="50000"/>
                  </a:schemeClr>
                </a:solidFill>
                <a:latin typeface="Arial" panose="020B0604020202020204" pitchFamily="34" charset="0"/>
                <a:cs typeface="Arial" panose="020B0604020202020204" pitchFamily="34" charset="0"/>
              </a:rPr>
              <a:t>της επίδρασης της βροχόπτωσης στον Πληθυσμό των </a:t>
            </a:r>
            <a:r>
              <a:rPr lang="el-GR" sz="8792" b="1" dirty="0" smtClean="0">
                <a:solidFill>
                  <a:schemeClr val="accent6">
                    <a:lumMod val="50000"/>
                  </a:schemeClr>
                </a:solidFill>
                <a:latin typeface="Arial" panose="020B0604020202020204" pitchFamily="34" charset="0"/>
                <a:cs typeface="Arial" panose="020B0604020202020204" pitchFamily="34" charset="0"/>
              </a:rPr>
              <a:t>εντόμων </a:t>
            </a:r>
            <a:r>
              <a:rPr lang="el-GR" sz="8792" b="1" dirty="0">
                <a:solidFill>
                  <a:schemeClr val="accent6">
                    <a:lumMod val="50000"/>
                  </a:schemeClr>
                </a:solidFill>
                <a:latin typeface="Arial" panose="020B0604020202020204" pitchFamily="34" charset="0"/>
                <a:cs typeface="Arial" panose="020B0604020202020204" pitchFamily="34" charset="0"/>
              </a:rPr>
              <a:t>στο ενδιαίτημα του Δημόσιου </a:t>
            </a:r>
            <a:r>
              <a:rPr lang="el-GR" sz="8792" b="1" dirty="0" smtClean="0">
                <a:solidFill>
                  <a:schemeClr val="accent6">
                    <a:lumMod val="50000"/>
                  </a:schemeClr>
                </a:solidFill>
                <a:latin typeface="Arial" panose="020B0604020202020204" pitchFamily="34" charset="0"/>
                <a:cs typeface="Arial" panose="020B0604020202020204" pitchFamily="34" charset="0"/>
              </a:rPr>
              <a:t>Κήπου Πάφου.</a:t>
            </a:r>
          </a:p>
          <a:p>
            <a:pPr algn="just"/>
            <a:r>
              <a:rPr lang="el-GR" sz="4205" b="1" u="sng" dirty="0" smtClean="0">
                <a:solidFill>
                  <a:schemeClr val="accent6">
                    <a:lumMod val="50000"/>
                  </a:schemeClr>
                </a:solidFill>
                <a:latin typeface="Arial" panose="020B0604020202020204" pitchFamily="34" charset="0"/>
                <a:cs typeface="Arial" panose="020B0604020202020204" pitchFamily="34" charset="0"/>
              </a:rPr>
              <a:t>Ερευνητική </a:t>
            </a:r>
            <a:r>
              <a:rPr lang="el-GR" sz="4205" b="1" u="sng" dirty="0">
                <a:solidFill>
                  <a:schemeClr val="accent6">
                    <a:lumMod val="50000"/>
                  </a:schemeClr>
                </a:solidFill>
                <a:latin typeface="Arial" panose="020B0604020202020204" pitchFamily="34" charset="0"/>
                <a:cs typeface="Arial" panose="020B0604020202020204" pitchFamily="34" charset="0"/>
              </a:rPr>
              <a:t>Μαθητική ομάδα</a:t>
            </a:r>
            <a:r>
              <a:rPr lang="el-GR" sz="4205" b="1" dirty="0">
                <a:solidFill>
                  <a:schemeClr val="accent6">
                    <a:lumMod val="50000"/>
                  </a:schemeClr>
                </a:solidFill>
                <a:latin typeface="Arial" panose="020B0604020202020204" pitchFamily="34" charset="0"/>
                <a:cs typeface="Arial" panose="020B0604020202020204" pitchFamily="34" charset="0"/>
              </a:rPr>
              <a:t>: </a:t>
            </a:r>
            <a:r>
              <a:rPr lang="el-GR" sz="4205" b="1" dirty="0" smtClean="0">
                <a:solidFill>
                  <a:schemeClr val="accent6">
                    <a:lumMod val="50000"/>
                  </a:schemeClr>
                </a:solidFill>
                <a:latin typeface="Arial" panose="020B0604020202020204" pitchFamily="34" charset="0"/>
                <a:cs typeface="Arial" panose="020B0604020202020204" pitchFamily="34" charset="0"/>
              </a:rPr>
              <a:t>Καπετάνιου Επιστήμη, </a:t>
            </a:r>
            <a:r>
              <a:rPr lang="el-GR" sz="4205" b="1" dirty="0" err="1" smtClean="0">
                <a:solidFill>
                  <a:schemeClr val="accent6">
                    <a:lumMod val="50000"/>
                  </a:schemeClr>
                </a:solidFill>
                <a:latin typeface="Arial" panose="020B0604020202020204" pitchFamily="34" charset="0"/>
                <a:cs typeface="Arial" panose="020B0604020202020204" pitchFamily="34" charset="0"/>
              </a:rPr>
              <a:t>Παπαχριστοφόρου</a:t>
            </a:r>
            <a:r>
              <a:rPr lang="el-GR" sz="4205" b="1" dirty="0" smtClean="0">
                <a:solidFill>
                  <a:schemeClr val="accent6">
                    <a:lumMod val="50000"/>
                  </a:schemeClr>
                </a:solidFill>
                <a:latin typeface="Arial" panose="020B0604020202020204" pitchFamily="34" charset="0"/>
                <a:cs typeface="Arial" panose="020B0604020202020204" pitchFamily="34" charset="0"/>
              </a:rPr>
              <a:t> </a:t>
            </a:r>
            <a:r>
              <a:rPr lang="el-GR" sz="4205" b="1" dirty="0" err="1" smtClean="0">
                <a:solidFill>
                  <a:schemeClr val="accent6">
                    <a:lumMod val="50000"/>
                  </a:schemeClr>
                </a:solidFill>
                <a:latin typeface="Arial" panose="020B0604020202020204" pitchFamily="34" charset="0"/>
                <a:cs typeface="Arial" panose="020B0604020202020204" pitchFamily="34" charset="0"/>
              </a:rPr>
              <a:t>Μυριάνθη</a:t>
            </a:r>
            <a:r>
              <a:rPr lang="el-GR" sz="4205" b="1" dirty="0" smtClean="0">
                <a:solidFill>
                  <a:schemeClr val="accent6">
                    <a:lumMod val="50000"/>
                  </a:schemeClr>
                </a:solidFill>
                <a:latin typeface="Arial" panose="020B0604020202020204" pitchFamily="34" charset="0"/>
                <a:cs typeface="Arial" panose="020B0604020202020204" pitchFamily="34" charset="0"/>
              </a:rPr>
              <a:t>, </a:t>
            </a:r>
            <a:r>
              <a:rPr lang="el-GR" sz="4205" b="1" dirty="0" err="1" smtClean="0">
                <a:solidFill>
                  <a:schemeClr val="accent6">
                    <a:lumMod val="50000"/>
                  </a:schemeClr>
                </a:solidFill>
                <a:latin typeface="Arial" panose="020B0604020202020204" pitchFamily="34" charset="0"/>
                <a:cs typeface="Arial" panose="020B0604020202020204" pitchFamily="34" charset="0"/>
              </a:rPr>
              <a:t>Γιαννακίδου</a:t>
            </a:r>
            <a:r>
              <a:rPr lang="el-GR" sz="4205" b="1" dirty="0" smtClean="0">
                <a:solidFill>
                  <a:schemeClr val="accent6">
                    <a:lumMod val="50000"/>
                  </a:schemeClr>
                </a:solidFill>
                <a:latin typeface="Arial" panose="020B0604020202020204" pitchFamily="34" charset="0"/>
                <a:cs typeface="Arial" panose="020B0604020202020204" pitchFamily="34" charset="0"/>
              </a:rPr>
              <a:t> Ελπίδα</a:t>
            </a:r>
            <a:endParaRPr lang="el-GR" sz="4205" b="1" dirty="0">
              <a:solidFill>
                <a:schemeClr val="accent6">
                  <a:lumMod val="50000"/>
                </a:schemeClr>
              </a:solidFill>
              <a:latin typeface="Arial" panose="020B0604020202020204" pitchFamily="34" charset="0"/>
              <a:cs typeface="Arial" panose="020B0604020202020204" pitchFamily="34" charset="0"/>
            </a:endParaRPr>
          </a:p>
          <a:p>
            <a:pPr algn="just"/>
            <a:r>
              <a:rPr lang="el-GR" sz="4205" b="1" u="sng" dirty="0">
                <a:solidFill>
                  <a:srgbClr val="002060"/>
                </a:solidFill>
                <a:latin typeface="Arial" panose="020B0604020202020204" pitchFamily="34" charset="0"/>
                <a:cs typeface="Arial" panose="020B0604020202020204" pitchFamily="34" charset="0"/>
              </a:rPr>
              <a:t>Συντονιστές εκπαιδευτικοί</a:t>
            </a:r>
            <a:r>
              <a:rPr lang="el-GR" sz="4205" b="1" u="sng" dirty="0" smtClean="0">
                <a:solidFill>
                  <a:srgbClr val="002060"/>
                </a:solidFill>
                <a:latin typeface="Arial" panose="020B0604020202020204" pitchFamily="34" charset="0"/>
                <a:cs typeface="Arial" panose="020B0604020202020204" pitchFamily="34" charset="0"/>
              </a:rPr>
              <a:t>:</a:t>
            </a:r>
            <a:r>
              <a:rPr lang="el-GR" sz="4205" b="1" dirty="0" smtClean="0">
                <a:solidFill>
                  <a:srgbClr val="002060"/>
                </a:solidFill>
                <a:latin typeface="Arial" panose="020B0604020202020204" pitchFamily="34" charset="0"/>
                <a:cs typeface="Arial" panose="020B0604020202020204" pitchFamily="34" charset="0"/>
              </a:rPr>
              <a:t>     Γεωργίου </a:t>
            </a:r>
            <a:r>
              <a:rPr lang="el-GR" sz="4205" b="1" dirty="0" err="1" smtClean="0">
                <a:solidFill>
                  <a:srgbClr val="002060"/>
                </a:solidFill>
                <a:latin typeface="Arial" panose="020B0604020202020204" pitchFamily="34" charset="0"/>
                <a:cs typeface="Arial" panose="020B0604020202020204" pitchFamily="34" charset="0"/>
              </a:rPr>
              <a:t>Ελίτα</a:t>
            </a:r>
            <a:r>
              <a:rPr lang="el-GR" sz="4205" b="1" dirty="0" smtClean="0">
                <a:solidFill>
                  <a:srgbClr val="002060"/>
                </a:solidFill>
                <a:latin typeface="Arial" panose="020B0604020202020204" pitchFamily="34" charset="0"/>
                <a:cs typeface="Arial" panose="020B0604020202020204" pitchFamily="34" charset="0"/>
              </a:rPr>
              <a:t> και </a:t>
            </a:r>
            <a:r>
              <a:rPr lang="el-GR" sz="4205" b="1" dirty="0" err="1">
                <a:solidFill>
                  <a:srgbClr val="002060"/>
                </a:solidFill>
                <a:latin typeface="Arial" panose="020B0604020202020204" pitchFamily="34" charset="0"/>
                <a:cs typeface="Arial" panose="020B0604020202020204" pitchFamily="34" charset="0"/>
              </a:rPr>
              <a:t>Μαραθεύτης</a:t>
            </a:r>
            <a:r>
              <a:rPr lang="el-GR" sz="4205" b="1" dirty="0">
                <a:solidFill>
                  <a:srgbClr val="002060"/>
                </a:solidFill>
                <a:latin typeface="Arial" panose="020B0604020202020204" pitchFamily="34" charset="0"/>
                <a:cs typeface="Arial" panose="020B0604020202020204" pitchFamily="34" charset="0"/>
              </a:rPr>
              <a:t> </a:t>
            </a:r>
            <a:r>
              <a:rPr lang="el-GR" sz="4205" b="1" dirty="0" smtClean="0">
                <a:solidFill>
                  <a:srgbClr val="002060"/>
                </a:solidFill>
                <a:latin typeface="Arial" panose="020B0604020202020204" pitchFamily="34" charset="0"/>
                <a:cs typeface="Arial" panose="020B0604020202020204" pitchFamily="34" charset="0"/>
              </a:rPr>
              <a:t>Χρίστος</a:t>
            </a:r>
            <a:endParaRPr lang="el-GR" sz="4205" b="1" dirty="0">
              <a:solidFill>
                <a:srgbClr val="002060"/>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 xmlns:a16="http://schemas.microsoft.com/office/drawing/2014/main" id="{630A9CEB-7780-4CFC-BFAB-81AC9A3A40CF}"/>
              </a:ext>
            </a:extLst>
          </p:cNvPr>
          <p:cNvSpPr/>
          <p:nvPr/>
        </p:nvSpPr>
        <p:spPr>
          <a:xfrm>
            <a:off x="640566" y="8256348"/>
            <a:ext cx="10287692" cy="2876378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2"/>
          </a:p>
        </p:txBody>
      </p:sp>
      <p:sp>
        <p:nvSpPr>
          <p:cNvPr id="53" name="TextBox 52">
            <a:extLst>
              <a:ext uri="{FF2B5EF4-FFF2-40B4-BE49-F238E27FC236}">
                <a16:creationId xmlns="" xmlns:a16="http://schemas.microsoft.com/office/drawing/2014/main" id="{7A42657A-1519-4228-8E98-0425AA7E4D37}"/>
              </a:ext>
            </a:extLst>
          </p:cNvPr>
          <p:cNvSpPr txBox="1"/>
          <p:nvPr/>
        </p:nvSpPr>
        <p:spPr>
          <a:xfrm>
            <a:off x="955334" y="8624929"/>
            <a:ext cx="9483427" cy="7016536"/>
          </a:xfrm>
          <a:prstGeom prst="rect">
            <a:avLst/>
          </a:prstGeom>
          <a:noFill/>
        </p:spPr>
        <p:txBody>
          <a:bodyPr wrap="square" rtlCol="0">
            <a:spAutoFit/>
          </a:bodyPr>
          <a:lstStyle/>
          <a:p>
            <a:pPr algn="ctr"/>
            <a:r>
              <a:rPr lang="el-GR" sz="4625" b="1" u="sng" dirty="0">
                <a:solidFill>
                  <a:schemeClr val="accent6">
                    <a:lumMod val="50000"/>
                  </a:schemeClr>
                </a:solidFill>
                <a:latin typeface="Arial" panose="020B0604020202020204" pitchFamily="34" charset="0"/>
                <a:cs typeface="Arial" panose="020B0604020202020204" pitchFamily="34" charset="0"/>
              </a:rPr>
              <a:t>Περίληψη</a:t>
            </a:r>
          </a:p>
          <a:p>
            <a:pPr algn="just"/>
            <a:r>
              <a:rPr lang="el-GR" sz="3364" dirty="0" smtClean="0">
                <a:solidFill>
                  <a:srgbClr val="002060"/>
                </a:solidFill>
                <a:latin typeface="Arial" panose="020B0604020202020204" pitchFamily="34" charset="0"/>
                <a:cs typeface="Arial" panose="020B0604020202020204" pitchFamily="34" charset="0"/>
              </a:rPr>
              <a:t>Τα ενδιαιτήματα που βρίσκονται μέσα στον αστικό ιστό συχνά παρουσιάζουν πολλές μεταβολές και διακυμάνσεις στα ποσοστά των πληθυσμών τους. Αυτό προκύπτει αφού τα οικοσυστήματα αυτά επηρεάζονται από πολλαπλούς παράγοντες τόσο φυσικούς όσο και ανθρωπογενείς.</a:t>
            </a:r>
          </a:p>
          <a:p>
            <a:pPr algn="just"/>
            <a:r>
              <a:rPr lang="el-GR" sz="3364" dirty="0" smtClean="0">
                <a:solidFill>
                  <a:srgbClr val="002060"/>
                </a:solidFill>
                <a:latin typeface="Arial" panose="020B0604020202020204" pitchFamily="34" charset="0"/>
                <a:cs typeface="Arial" panose="020B0604020202020204" pitchFamily="34" charset="0"/>
              </a:rPr>
              <a:t>Σκοπός μας ήταν η μελέτη της επίδρασης της βροχόπτωσης στο πληθυσμό των εντόμων στο ενδιαίτημα στο Δημόσιο κήπο της Πάφου, που βρίσκεται πλήρως περικυκλωμένος από τον αστικό ιστό.</a:t>
            </a:r>
            <a:endParaRPr lang="en-GB" sz="3364" dirty="0">
              <a:solidFill>
                <a:srgbClr val="00206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 xmlns:a16="http://schemas.microsoft.com/office/drawing/2014/main" id="{D8E94554-08E6-4E8E-8B6F-2DF4D424ED90}"/>
              </a:ext>
            </a:extLst>
          </p:cNvPr>
          <p:cNvSpPr txBox="1"/>
          <p:nvPr/>
        </p:nvSpPr>
        <p:spPr>
          <a:xfrm>
            <a:off x="955334" y="22493551"/>
            <a:ext cx="9673524" cy="13853023"/>
          </a:xfrm>
          <a:prstGeom prst="rect">
            <a:avLst/>
          </a:prstGeom>
          <a:noFill/>
        </p:spPr>
        <p:txBody>
          <a:bodyPr wrap="square" rtlCol="0">
            <a:spAutoFit/>
          </a:bodyPr>
          <a:lstStyle/>
          <a:p>
            <a:pPr>
              <a:lnSpc>
                <a:spcPct val="90000"/>
              </a:lnSpc>
              <a:defRPr/>
            </a:pPr>
            <a:r>
              <a:rPr lang="el-GR" sz="4400" dirty="0" smtClean="0">
                <a:solidFill>
                  <a:srgbClr val="002060"/>
                </a:solidFill>
                <a:latin typeface="Arial" panose="020B0604020202020204" pitchFamily="34" charset="0"/>
                <a:cs typeface="Arial" panose="020B0604020202020204" pitchFamily="34" charset="0"/>
              </a:rPr>
              <a:t>Ερευνητικά ερωτήματα:</a:t>
            </a:r>
          </a:p>
          <a:p>
            <a:pPr marL="342900" lvl="0" indent="-342900" defTabSz="914400">
              <a:spcBef>
                <a:spcPct val="20000"/>
              </a:spcBef>
              <a:buFont typeface="Arial" panose="020B0604020202020204" pitchFamily="34" charset="0"/>
              <a:buChar char="•"/>
            </a:pPr>
            <a:r>
              <a:rPr lang="el-GR" sz="3500" dirty="0" smtClean="0">
                <a:solidFill>
                  <a:srgbClr val="002060"/>
                </a:solidFill>
                <a:latin typeface="Arial" panose="020B0604020202020204" pitchFamily="34" charset="0"/>
                <a:cs typeface="Arial" panose="020B0604020202020204" pitchFamily="34" charset="0"/>
              </a:rPr>
              <a:t>Να αναπτύξουμε </a:t>
            </a:r>
            <a:r>
              <a:rPr lang="el-GR" sz="3500" dirty="0">
                <a:solidFill>
                  <a:srgbClr val="002060"/>
                </a:solidFill>
                <a:latin typeface="Arial" panose="020B0604020202020204" pitchFamily="34" charset="0"/>
                <a:cs typeface="Arial" panose="020B0604020202020204" pitchFamily="34" charset="0"/>
              </a:rPr>
              <a:t>δεξιότητες παρατήρησης, επιστημονικού συλλογισμού και μεθοδολογίας.</a:t>
            </a:r>
          </a:p>
          <a:p>
            <a:pPr marL="342900" lvl="0" indent="-342900" defTabSz="914400">
              <a:spcBef>
                <a:spcPct val="20000"/>
              </a:spcBef>
              <a:buFont typeface="Arial" panose="020B0604020202020204" pitchFamily="34" charset="0"/>
              <a:buChar char="•"/>
            </a:pPr>
            <a:r>
              <a:rPr lang="el-GR" sz="3500" dirty="0" smtClean="0">
                <a:solidFill>
                  <a:srgbClr val="002060"/>
                </a:solidFill>
                <a:latin typeface="Arial" panose="020B0604020202020204" pitchFamily="34" charset="0"/>
                <a:cs typeface="Arial" panose="020B0604020202020204" pitchFamily="34" charset="0"/>
              </a:rPr>
              <a:t>Να </a:t>
            </a:r>
            <a:r>
              <a:rPr lang="el-GR" sz="3500" dirty="0">
                <a:solidFill>
                  <a:srgbClr val="002060"/>
                </a:solidFill>
                <a:latin typeface="Arial" panose="020B0604020202020204" pitchFamily="34" charset="0"/>
                <a:cs typeface="Arial" panose="020B0604020202020204" pitchFamily="34" charset="0"/>
              </a:rPr>
              <a:t>συγκρίνουμε τα αποτελέσματα σε σχέση με τον πληθυσμό των κολεοπτέρων σε περιόδους ξηρασίας και υγρασίας.</a:t>
            </a:r>
          </a:p>
          <a:p>
            <a:pPr marL="342900" lvl="0" indent="-342900" defTabSz="914400">
              <a:spcBef>
                <a:spcPct val="20000"/>
              </a:spcBef>
              <a:buFont typeface="Arial" panose="020B0604020202020204" pitchFamily="34" charset="0"/>
              <a:buChar char="•"/>
            </a:pPr>
            <a:r>
              <a:rPr lang="el-GR" sz="3500" dirty="0">
                <a:solidFill>
                  <a:srgbClr val="002060"/>
                </a:solidFill>
                <a:latin typeface="Arial" panose="020B0604020202020204" pitchFamily="34" charset="0"/>
                <a:cs typeface="Arial" panose="020B0604020202020204" pitchFamily="34" charset="0"/>
              </a:rPr>
              <a:t>Να σχεδιάσουμε και να εκτελέσουμε αξιόπιστα και έγκυρα πειράματα για να ελέγξουμε  την υπόθεση και την επιστημονική μεθοδολογία  .</a:t>
            </a:r>
          </a:p>
          <a:p>
            <a:pPr marL="342900" lvl="0" indent="-342900" defTabSz="914400">
              <a:spcBef>
                <a:spcPct val="20000"/>
              </a:spcBef>
              <a:buFont typeface="Arial" panose="020B0604020202020204" pitchFamily="34" charset="0"/>
              <a:buChar char="•"/>
            </a:pPr>
            <a:r>
              <a:rPr lang="el-GR" sz="3500" dirty="0">
                <a:solidFill>
                  <a:srgbClr val="002060"/>
                </a:solidFill>
                <a:latin typeface="Arial" panose="020B0604020202020204" pitchFamily="34" charset="0"/>
                <a:cs typeface="Arial" panose="020B0604020202020204" pitchFamily="34" charset="0"/>
              </a:rPr>
              <a:t>Να καταγράψουμε, να οργανώσουμε και να παρουσιάσουμε δεδομένα/ αποτελέσματα σε πίνακες και γραφικές παραστάσεις</a:t>
            </a:r>
            <a:r>
              <a:rPr lang="el-GR" sz="3500" dirty="0" smtClean="0">
                <a:solidFill>
                  <a:srgbClr val="002060"/>
                </a:solidFill>
                <a:latin typeface="Arial" panose="020B0604020202020204" pitchFamily="34" charset="0"/>
                <a:cs typeface="Arial" panose="020B0604020202020204" pitchFamily="34" charset="0"/>
              </a:rPr>
              <a:t>.</a:t>
            </a:r>
          </a:p>
          <a:p>
            <a:pPr marL="342900" lvl="0" indent="-342900" defTabSz="914400">
              <a:spcBef>
                <a:spcPct val="20000"/>
              </a:spcBef>
              <a:buFont typeface="Arial" panose="020B0604020202020204" pitchFamily="34" charset="0"/>
              <a:buChar char="•"/>
            </a:pPr>
            <a:r>
              <a:rPr lang="el-GR" sz="3500" dirty="0">
                <a:solidFill>
                  <a:srgbClr val="002060"/>
                </a:solidFill>
                <a:latin typeface="Arial" panose="020B0604020202020204" pitchFamily="34" charset="0"/>
                <a:cs typeface="Arial" panose="020B0604020202020204" pitchFamily="34" charset="0"/>
              </a:rPr>
              <a:t>Να καταγράψουμε τους περιορισμούς της μεθοδολογίας </a:t>
            </a:r>
          </a:p>
          <a:p>
            <a:pPr marL="342900" lvl="0" indent="-342900" defTabSz="914400">
              <a:spcBef>
                <a:spcPct val="20000"/>
              </a:spcBef>
              <a:buFont typeface="Arial" panose="020B0604020202020204" pitchFamily="34" charset="0"/>
              <a:buChar char="•"/>
            </a:pPr>
            <a:r>
              <a:rPr lang="el-GR" sz="3500" dirty="0">
                <a:solidFill>
                  <a:srgbClr val="002060"/>
                </a:solidFill>
                <a:latin typeface="Arial" panose="020B0604020202020204" pitchFamily="34" charset="0"/>
                <a:cs typeface="Arial" panose="020B0604020202020204" pitchFamily="34" charset="0"/>
              </a:rPr>
              <a:t>Να χρησιμοποιήσουμε με επάρκεια σχετική οικολογική ορολογία.</a:t>
            </a:r>
          </a:p>
          <a:p>
            <a:pPr marL="342900" lvl="0" indent="-342900" defTabSz="914400">
              <a:spcBef>
                <a:spcPct val="20000"/>
              </a:spcBef>
              <a:buFont typeface="Arial" panose="020B0604020202020204" pitchFamily="34" charset="0"/>
              <a:buChar char="•"/>
            </a:pPr>
            <a:r>
              <a:rPr lang="el-GR" sz="3500" dirty="0">
                <a:solidFill>
                  <a:srgbClr val="002060"/>
                </a:solidFill>
                <a:latin typeface="Arial" panose="020B0604020202020204" pitchFamily="34" charset="0"/>
                <a:cs typeface="Arial" panose="020B0604020202020204" pitchFamily="34" charset="0"/>
              </a:rPr>
              <a:t>Να εξετάσουμε θέματα ασφάλειας και να αναπτύξουμε την ικανότητα για </a:t>
            </a:r>
            <a:r>
              <a:rPr lang="el-GR" sz="3500" dirty="0" err="1">
                <a:solidFill>
                  <a:srgbClr val="002060"/>
                </a:solidFill>
                <a:latin typeface="Arial" panose="020B0604020202020204" pitchFamily="34" charset="0"/>
                <a:cs typeface="Arial" panose="020B0604020202020204" pitchFamily="34" charset="0"/>
              </a:rPr>
              <a:t>βιοηθικό</a:t>
            </a:r>
            <a:r>
              <a:rPr lang="el-GR" sz="3500" dirty="0">
                <a:solidFill>
                  <a:srgbClr val="002060"/>
                </a:solidFill>
                <a:latin typeface="Arial" panose="020B0604020202020204" pitchFamily="34" charset="0"/>
                <a:cs typeface="Arial" panose="020B0604020202020204" pitchFamily="34" charset="0"/>
              </a:rPr>
              <a:t> προβληματισμό.</a:t>
            </a:r>
          </a:p>
          <a:p>
            <a:pPr marL="342900" lvl="0" indent="-342900" defTabSz="914400">
              <a:spcBef>
                <a:spcPct val="20000"/>
              </a:spcBef>
              <a:buFont typeface="Arial" panose="020B0604020202020204" pitchFamily="34" charset="0"/>
              <a:buChar char="•"/>
            </a:pPr>
            <a:r>
              <a:rPr lang="el-GR" sz="3500" dirty="0">
                <a:solidFill>
                  <a:srgbClr val="002060"/>
                </a:solidFill>
                <a:latin typeface="Arial" panose="020B0604020202020204" pitchFamily="34" charset="0"/>
                <a:cs typeface="Arial" panose="020B0604020202020204" pitchFamily="34" charset="0"/>
              </a:rPr>
              <a:t>Να εκτιμήσουμε τη πυκνότητα των εντόμων που βρίσκονται στο οικοσύστημα .</a:t>
            </a:r>
          </a:p>
          <a:p>
            <a:pPr marL="342900" lvl="0" indent="-342900" defTabSz="914400">
              <a:spcBef>
                <a:spcPct val="20000"/>
              </a:spcBef>
              <a:buFont typeface="Arial" panose="020B0604020202020204" pitchFamily="34" charset="0"/>
              <a:buChar char="•"/>
            </a:pPr>
            <a:r>
              <a:rPr lang="el-GR" sz="3500" dirty="0">
                <a:solidFill>
                  <a:srgbClr val="002060"/>
                </a:solidFill>
                <a:latin typeface="Arial" panose="020B0604020202020204" pitchFamily="34" charset="0"/>
                <a:cs typeface="Arial" panose="020B0604020202020204" pitchFamily="34" charset="0"/>
              </a:rPr>
              <a:t>Να συγκρίνουμε τα  αποτελέσματα αλλαγής των καιρικών </a:t>
            </a:r>
            <a:r>
              <a:rPr lang="el-GR" sz="3500" dirty="0" smtClean="0">
                <a:solidFill>
                  <a:srgbClr val="002060"/>
                </a:solidFill>
                <a:latin typeface="Arial" panose="020B0604020202020204" pitchFamily="34" charset="0"/>
                <a:cs typeface="Arial" panose="020B0604020202020204" pitchFamily="34" charset="0"/>
              </a:rPr>
              <a:t>συνθηκών.</a:t>
            </a:r>
            <a:endParaRPr lang="el-GR" sz="2400" dirty="0">
              <a:solidFill>
                <a:schemeClr val="accent6">
                  <a:lumMod val="50000"/>
                </a:schemeClr>
              </a:solidFill>
              <a:latin typeface="Calibri"/>
            </a:endParaRPr>
          </a:p>
          <a:p>
            <a:pPr>
              <a:lnSpc>
                <a:spcPct val="90000"/>
              </a:lnSpc>
              <a:defRPr/>
            </a:pPr>
            <a:endParaRPr lang="el-GR" altLang="pt-PT" sz="2400" dirty="0">
              <a:solidFill>
                <a:schemeClr val="accent6">
                  <a:lumMod val="50000"/>
                </a:schemeClr>
              </a:solidFill>
              <a:latin typeface="Arial" panose="020B0604020202020204" pitchFamily="34" charset="0"/>
              <a:cs typeface="Arial" panose="020B0604020202020204" pitchFamily="34" charset="0"/>
            </a:endParaRPr>
          </a:p>
        </p:txBody>
      </p:sp>
      <p:sp>
        <p:nvSpPr>
          <p:cNvPr id="62" name="Rectangle: Rounded Corners 61">
            <a:extLst>
              <a:ext uri="{FF2B5EF4-FFF2-40B4-BE49-F238E27FC236}">
                <a16:creationId xmlns="" xmlns:a16="http://schemas.microsoft.com/office/drawing/2014/main" id="{EE29ED9F-25E9-4ADD-A269-6B65E09B0DEE}"/>
              </a:ext>
            </a:extLst>
          </p:cNvPr>
          <p:cNvSpPr/>
          <p:nvPr/>
        </p:nvSpPr>
        <p:spPr>
          <a:xfrm>
            <a:off x="11289375" y="8270336"/>
            <a:ext cx="18207954" cy="11256529"/>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2"/>
          </a:p>
        </p:txBody>
      </p:sp>
      <p:sp>
        <p:nvSpPr>
          <p:cNvPr id="63" name="Rectangle: Rounded Corners 62">
            <a:extLst>
              <a:ext uri="{FF2B5EF4-FFF2-40B4-BE49-F238E27FC236}">
                <a16:creationId xmlns="" xmlns:a16="http://schemas.microsoft.com/office/drawing/2014/main" id="{1DD9C1E4-FD40-4AFF-B1FE-6810C743EDE1}"/>
              </a:ext>
            </a:extLst>
          </p:cNvPr>
          <p:cNvSpPr/>
          <p:nvPr/>
        </p:nvSpPr>
        <p:spPr>
          <a:xfrm>
            <a:off x="640565" y="37334919"/>
            <a:ext cx="10287692" cy="4121561"/>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2"/>
          </a:p>
        </p:txBody>
      </p:sp>
      <p:sp>
        <p:nvSpPr>
          <p:cNvPr id="65" name="TextBox 64">
            <a:extLst>
              <a:ext uri="{FF2B5EF4-FFF2-40B4-BE49-F238E27FC236}">
                <a16:creationId xmlns="" xmlns:a16="http://schemas.microsoft.com/office/drawing/2014/main" id="{202ABDEB-A541-4D70-9683-28D373A81A69}"/>
              </a:ext>
            </a:extLst>
          </p:cNvPr>
          <p:cNvSpPr txBox="1"/>
          <p:nvPr/>
        </p:nvSpPr>
        <p:spPr>
          <a:xfrm>
            <a:off x="929594" y="37924104"/>
            <a:ext cx="9665133" cy="3532377"/>
          </a:xfrm>
          <a:prstGeom prst="rect">
            <a:avLst/>
          </a:prstGeom>
          <a:noFill/>
        </p:spPr>
        <p:txBody>
          <a:bodyPr wrap="square" rtlCol="0">
            <a:spAutoFit/>
          </a:bodyPr>
          <a:lstStyle/>
          <a:p>
            <a:r>
              <a:rPr lang="en-GB" sz="1682" dirty="0">
                <a:solidFill>
                  <a:srgbClr val="002060"/>
                </a:solidFill>
                <a:latin typeface="Arial" panose="020B0604020202020204" pitchFamily="34" charset="0"/>
                <a:cs typeface="Arial" panose="020B0604020202020204" pitchFamily="34" charset="0"/>
              </a:rPr>
              <a:t/>
            </a:r>
            <a:br>
              <a:rPr lang="en-GB" sz="1682" dirty="0">
                <a:solidFill>
                  <a:srgbClr val="002060"/>
                </a:solidFill>
                <a:latin typeface="Arial" panose="020B0604020202020204" pitchFamily="34" charset="0"/>
                <a:cs typeface="Arial" panose="020B0604020202020204" pitchFamily="34" charset="0"/>
              </a:rPr>
            </a:br>
            <a:r>
              <a:rPr lang="el-GR" sz="2400" u="sng" dirty="0">
                <a:latin typeface="Arial" panose="020B0604020202020204" pitchFamily="34" charset="0"/>
                <a:cs typeface="Arial" panose="020B0604020202020204" pitchFamily="34" charset="0"/>
                <a:hlinkClick r:id="rId2"/>
              </a:rPr>
              <a:t>http://ir.lib.uth.gr/bitstream/handle/11615/44842/9463.pdf?sequence=1&amp;isAllowed=y</a:t>
            </a:r>
            <a:endParaRPr lang="el-GR" sz="2400" dirty="0">
              <a:latin typeface="Arial" panose="020B0604020202020204" pitchFamily="34" charset="0"/>
              <a:cs typeface="Arial" panose="020B0604020202020204" pitchFamily="34" charset="0"/>
            </a:endParaRPr>
          </a:p>
          <a:p>
            <a:r>
              <a:rPr lang="el-GR" sz="2400" u="sng" dirty="0">
                <a:latin typeface="Arial" panose="020B0604020202020204" pitchFamily="34" charset="0"/>
                <a:cs typeface="Arial" panose="020B0604020202020204" pitchFamily="34" charset="0"/>
                <a:hlinkClick r:id="rId3"/>
              </a:rPr>
              <a:t>http://kte.teiep.gr/pdf/oik_plith/3.pdf</a:t>
            </a:r>
            <a:endParaRPr lang="el-GR" sz="2400" dirty="0">
              <a:latin typeface="Arial" panose="020B0604020202020204" pitchFamily="34" charset="0"/>
              <a:cs typeface="Arial" panose="020B0604020202020204" pitchFamily="34" charset="0"/>
            </a:endParaRPr>
          </a:p>
          <a:p>
            <a:r>
              <a:rPr lang="el-GR" sz="2400" u="sng" dirty="0">
                <a:latin typeface="Arial" panose="020B0604020202020204" pitchFamily="34" charset="0"/>
                <a:cs typeface="Arial" panose="020B0604020202020204" pitchFamily="34" charset="0"/>
                <a:hlinkClick r:id="rId4"/>
              </a:rPr>
              <a:t>https://</a:t>
            </a:r>
            <a:r>
              <a:rPr lang="el-GR" sz="2400" u="sng" dirty="0" smtClean="0">
                <a:latin typeface="Arial" panose="020B0604020202020204" pitchFamily="34" charset="0"/>
                <a:cs typeface="Arial" panose="020B0604020202020204" pitchFamily="34" charset="0"/>
                <a:hlinkClick r:id="rId4"/>
              </a:rPr>
              <a:t>e-class.teilar.gr/modules/document/file.php/DAS146/3%CE%BF%20%CE%B5%CF%81%CE%B3%CE%B1%CF%83%CF%84%CE%AE%CF%81%CE%B9%CE%BF%20Prostasia%20Dasikon%20Oikosystimaton.pdf</a:t>
            </a:r>
            <a:endParaRPr lang="el-GR" sz="1682" dirty="0">
              <a:solidFill>
                <a:srgbClr val="002060"/>
              </a:solidFill>
              <a:latin typeface="Arial" panose="020B0604020202020204" pitchFamily="34" charset="0"/>
              <a:cs typeface="Arial" panose="020B0604020202020204" pitchFamily="34" charset="0"/>
            </a:endParaRPr>
          </a:p>
          <a:p>
            <a:pPr marL="360456" indent="-360456" algn="just">
              <a:buFont typeface="+mj-lt"/>
              <a:buAutoNum type="arabicPeriod"/>
            </a:pPr>
            <a:endParaRPr lang="en-GB" sz="1472" dirty="0">
              <a:solidFill>
                <a:srgbClr val="002060"/>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 xmlns:a16="http://schemas.microsoft.com/office/drawing/2014/main" id="{6A2A7DC7-D8AD-4648-A2C3-ADE582449631}"/>
              </a:ext>
            </a:extLst>
          </p:cNvPr>
          <p:cNvSpPr txBox="1"/>
          <p:nvPr/>
        </p:nvSpPr>
        <p:spPr>
          <a:xfrm>
            <a:off x="11683857" y="8351034"/>
            <a:ext cx="17195192" cy="804066"/>
          </a:xfrm>
          <a:prstGeom prst="rect">
            <a:avLst/>
          </a:prstGeom>
          <a:noFill/>
        </p:spPr>
        <p:txBody>
          <a:bodyPr wrap="square" rtlCol="0">
            <a:spAutoFit/>
          </a:bodyPr>
          <a:lstStyle/>
          <a:p>
            <a:pPr algn="ctr"/>
            <a:r>
              <a:rPr lang="el-GR" sz="4625" b="1" u="sng" dirty="0">
                <a:solidFill>
                  <a:schemeClr val="accent6">
                    <a:lumMod val="50000"/>
                  </a:schemeClr>
                </a:solidFill>
                <a:latin typeface="Arial" panose="020B0604020202020204" pitchFamily="34" charset="0"/>
                <a:cs typeface="Arial" panose="020B0604020202020204" pitchFamily="34" charset="0"/>
              </a:rPr>
              <a:t>ΜΕΘΟΔΟΛΟΓΙΑ ΚΑΙ ΠΕΙΡΑΜΑΤΙΣΜΟΣ</a:t>
            </a:r>
          </a:p>
        </p:txBody>
      </p:sp>
      <p:sp>
        <p:nvSpPr>
          <p:cNvPr id="70" name="TextBox 69">
            <a:extLst>
              <a:ext uri="{FF2B5EF4-FFF2-40B4-BE49-F238E27FC236}">
                <a16:creationId xmlns="" xmlns:a16="http://schemas.microsoft.com/office/drawing/2014/main" id="{1B0287D0-F52D-4D6E-8614-648A4E167DAE}"/>
              </a:ext>
            </a:extLst>
          </p:cNvPr>
          <p:cNvSpPr txBox="1"/>
          <p:nvPr/>
        </p:nvSpPr>
        <p:spPr>
          <a:xfrm>
            <a:off x="11837656" y="9427388"/>
            <a:ext cx="14982261" cy="4524315"/>
          </a:xfrm>
          <a:prstGeom prst="rect">
            <a:avLst/>
          </a:prstGeom>
          <a:noFill/>
        </p:spPr>
        <p:txBody>
          <a:bodyPr wrap="square" rtlCol="0">
            <a:spAutoFit/>
          </a:bodyPr>
          <a:lstStyle/>
          <a:p>
            <a:pPr marL="457200" indent="-457200">
              <a:buFont typeface="+mj-lt"/>
              <a:buAutoNum type="arabicPeriod"/>
            </a:pPr>
            <a:r>
              <a:rPr lang="el-GR" sz="3600" dirty="0" smtClean="0">
                <a:solidFill>
                  <a:schemeClr val="accent6">
                    <a:lumMod val="50000"/>
                  </a:schemeClr>
                </a:solidFill>
                <a:latin typeface="Arial" panose="020B0604020202020204" pitchFamily="34" charset="0"/>
                <a:cs typeface="Arial" panose="020B0604020202020204" pitchFamily="34" charset="0"/>
              </a:rPr>
              <a:t>Χρησιμοποιήσαμε πειραματικό σχεδιασμό </a:t>
            </a:r>
            <a:r>
              <a:rPr lang="el-GR" sz="3600" dirty="0">
                <a:solidFill>
                  <a:schemeClr val="accent6">
                    <a:lumMod val="50000"/>
                  </a:schemeClr>
                </a:solidFill>
                <a:latin typeface="Arial" panose="020B0604020202020204" pitchFamily="34" charset="0"/>
                <a:cs typeface="Arial" panose="020B0604020202020204" pitchFamily="34" charset="0"/>
              </a:rPr>
              <a:t>με τοποθέτηση </a:t>
            </a:r>
            <a:r>
              <a:rPr lang="el-GR" sz="3600" i="1" dirty="0">
                <a:solidFill>
                  <a:schemeClr val="accent6">
                    <a:lumMod val="50000"/>
                  </a:schemeClr>
                </a:solidFill>
                <a:latin typeface="Arial" panose="020B0604020202020204" pitchFamily="34" charset="0"/>
                <a:cs typeface="Arial" panose="020B0604020202020204" pitchFamily="34" charset="0"/>
              </a:rPr>
              <a:t>πλαισίων</a:t>
            </a:r>
            <a:r>
              <a:rPr lang="el-GR" sz="3600" dirty="0">
                <a:solidFill>
                  <a:schemeClr val="accent6">
                    <a:lumMod val="50000"/>
                  </a:schemeClr>
                </a:solidFill>
                <a:latin typeface="Arial" panose="020B0604020202020204" pitchFamily="34" charset="0"/>
                <a:cs typeface="Arial" panose="020B0604020202020204" pitchFamily="34" charset="0"/>
              </a:rPr>
              <a:t> σε περιοχές με </a:t>
            </a:r>
            <a:r>
              <a:rPr lang="el-GR" sz="3600" i="1" dirty="0">
                <a:solidFill>
                  <a:schemeClr val="accent6">
                    <a:lumMod val="50000"/>
                  </a:schemeClr>
                </a:solidFill>
                <a:latin typeface="Arial" panose="020B0604020202020204" pitchFamily="34" charset="0"/>
                <a:cs typeface="Arial" panose="020B0604020202020204" pitchFamily="34" charset="0"/>
              </a:rPr>
              <a:t>διαφορετική φυτοκ</a:t>
            </a:r>
            <a:r>
              <a:rPr lang="el-GR" sz="3600" dirty="0">
                <a:solidFill>
                  <a:schemeClr val="accent6">
                    <a:lumMod val="50000"/>
                  </a:schemeClr>
                </a:solidFill>
                <a:latin typeface="Arial" panose="020B0604020202020204" pitchFamily="34" charset="0"/>
                <a:cs typeface="Arial" panose="020B0604020202020204" pitchFamily="34" charset="0"/>
              </a:rPr>
              <a:t>άλυψη για την εκτίμηση του πληθυσμού των εντόμων που βρίσκονται στο ενδιαίτημα του Δημόσιου Κήπου</a:t>
            </a:r>
          </a:p>
          <a:p>
            <a:pPr marL="457200" indent="-457200">
              <a:buFont typeface="+mj-lt"/>
              <a:buAutoNum type="arabicPeriod"/>
            </a:pPr>
            <a:r>
              <a:rPr lang="el-GR" sz="3600" dirty="0" smtClean="0">
                <a:solidFill>
                  <a:schemeClr val="accent6">
                    <a:lumMod val="50000"/>
                  </a:schemeClr>
                </a:solidFill>
                <a:latin typeface="Arial" panose="020B0604020202020204" pitchFamily="34" charset="0"/>
                <a:cs typeface="Arial" panose="020B0604020202020204" pitchFamily="34" charset="0"/>
              </a:rPr>
              <a:t>Τοποθετήσαμε </a:t>
            </a:r>
            <a:r>
              <a:rPr lang="el-GR" sz="3600" dirty="0">
                <a:solidFill>
                  <a:schemeClr val="accent6">
                    <a:lumMod val="50000"/>
                  </a:schemeClr>
                </a:solidFill>
                <a:latin typeface="Arial" panose="020B0604020202020204" pitchFamily="34" charset="0"/>
                <a:cs typeface="Arial" panose="020B0604020202020204" pitchFamily="34" charset="0"/>
              </a:rPr>
              <a:t>12 πλαίσια 50</a:t>
            </a:r>
            <a:r>
              <a:rPr lang="en-US" sz="3600" dirty="0">
                <a:solidFill>
                  <a:schemeClr val="accent6">
                    <a:lumMod val="50000"/>
                  </a:schemeClr>
                </a:solidFill>
                <a:latin typeface="Arial" panose="020B0604020202020204" pitchFamily="34" charset="0"/>
                <a:cs typeface="Arial" panose="020B0604020202020204" pitchFamily="34" charset="0"/>
              </a:rPr>
              <a:t>x</a:t>
            </a:r>
            <a:r>
              <a:rPr lang="el-GR" sz="3600" dirty="0">
                <a:solidFill>
                  <a:schemeClr val="accent6">
                    <a:lumMod val="50000"/>
                  </a:schemeClr>
                </a:solidFill>
                <a:latin typeface="Arial" panose="020B0604020202020204" pitchFamily="34" charset="0"/>
                <a:cs typeface="Arial" panose="020B0604020202020204" pitchFamily="34" charset="0"/>
              </a:rPr>
              <a:t>50</a:t>
            </a:r>
            <a:r>
              <a:rPr lang="en-US" sz="3600" dirty="0">
                <a:solidFill>
                  <a:schemeClr val="accent6">
                    <a:lumMod val="50000"/>
                  </a:schemeClr>
                </a:solidFill>
                <a:latin typeface="Arial" panose="020B0604020202020204" pitchFamily="34" charset="0"/>
                <a:cs typeface="Arial" panose="020B0604020202020204" pitchFamily="34" charset="0"/>
              </a:rPr>
              <a:t>cm</a:t>
            </a:r>
            <a:endParaRPr lang="el-GR" sz="3600" dirty="0">
              <a:solidFill>
                <a:schemeClr val="accent6">
                  <a:lumMod val="50000"/>
                </a:schemeClr>
              </a:solidFill>
              <a:latin typeface="Arial" panose="020B0604020202020204" pitchFamily="34" charset="0"/>
              <a:cs typeface="Arial" panose="020B0604020202020204" pitchFamily="34" charset="0"/>
            </a:endParaRPr>
          </a:p>
          <a:p>
            <a:pPr marL="457200" indent="-457200">
              <a:buFont typeface="+mj-lt"/>
              <a:buAutoNum type="arabicPeriod"/>
            </a:pPr>
            <a:r>
              <a:rPr lang="el-GR" sz="3600" dirty="0">
                <a:solidFill>
                  <a:schemeClr val="accent6">
                    <a:lumMod val="50000"/>
                  </a:schemeClr>
                </a:solidFill>
                <a:latin typeface="Arial" panose="020B0604020202020204" pitchFamily="34" charset="0"/>
                <a:cs typeface="Arial" panose="020B0604020202020204" pitchFamily="34" charset="0"/>
              </a:rPr>
              <a:t>Σε κάθε </a:t>
            </a:r>
            <a:r>
              <a:rPr lang="el-GR" sz="3600">
                <a:solidFill>
                  <a:schemeClr val="accent6">
                    <a:lumMod val="50000"/>
                  </a:schemeClr>
                </a:solidFill>
                <a:latin typeface="Arial" panose="020B0604020202020204" pitchFamily="34" charset="0"/>
                <a:cs typeface="Arial" panose="020B0604020202020204" pitchFamily="34" charset="0"/>
              </a:rPr>
              <a:t>πλαίσιο </a:t>
            </a:r>
            <a:r>
              <a:rPr lang="el-GR" sz="3600" smtClean="0">
                <a:solidFill>
                  <a:schemeClr val="accent6">
                    <a:lumMod val="50000"/>
                  </a:schemeClr>
                </a:solidFill>
                <a:latin typeface="Arial" panose="020B0604020202020204" pitchFamily="34" charset="0"/>
                <a:cs typeface="Arial" panose="020B0604020202020204" pitchFamily="34" charset="0"/>
              </a:rPr>
              <a:t>τοποθετήσαμε </a:t>
            </a:r>
            <a:r>
              <a:rPr lang="el-GR" sz="3600" dirty="0">
                <a:solidFill>
                  <a:schemeClr val="accent6">
                    <a:lumMod val="50000"/>
                  </a:schemeClr>
                </a:solidFill>
                <a:latin typeface="Arial" panose="020B0604020202020204" pitchFamily="34" charset="0"/>
                <a:cs typeface="Arial" panose="020B0604020202020204" pitchFamily="34" charset="0"/>
              </a:rPr>
              <a:t>μια παγίδα με νερό και υγρό για την συλλογή των εντόμων</a:t>
            </a:r>
          </a:p>
          <a:p>
            <a:pPr marL="457200" indent="-457200">
              <a:buFont typeface="+mj-lt"/>
              <a:buAutoNum type="arabicPeriod"/>
            </a:pPr>
            <a:r>
              <a:rPr lang="el-GR" sz="3600" dirty="0">
                <a:solidFill>
                  <a:schemeClr val="accent6">
                    <a:lumMod val="50000"/>
                  </a:schemeClr>
                </a:solidFill>
                <a:latin typeface="Arial" panose="020B0604020202020204" pitchFamily="34" charset="0"/>
                <a:cs typeface="Arial" panose="020B0604020202020204" pitchFamily="34" charset="0"/>
              </a:rPr>
              <a:t>Υπολογίσαμε το ποσοστό </a:t>
            </a:r>
            <a:r>
              <a:rPr lang="el-GR" sz="3600" dirty="0" err="1">
                <a:solidFill>
                  <a:schemeClr val="accent6">
                    <a:lumMod val="50000"/>
                  </a:schemeClr>
                </a:solidFill>
                <a:latin typeface="Arial" panose="020B0604020202020204" pitchFamily="34" charset="0"/>
                <a:cs typeface="Arial" panose="020B0604020202020204" pitchFamily="34" charset="0"/>
              </a:rPr>
              <a:t>φυτοκάλυψης</a:t>
            </a:r>
            <a:r>
              <a:rPr lang="el-GR" sz="3600" dirty="0">
                <a:solidFill>
                  <a:schemeClr val="accent6">
                    <a:lumMod val="50000"/>
                  </a:schemeClr>
                </a:solidFill>
                <a:latin typeface="Arial" panose="020B0604020202020204" pitchFamily="34" charset="0"/>
                <a:cs typeface="Arial" panose="020B0604020202020204" pitchFamily="34" charset="0"/>
              </a:rPr>
              <a:t> σε κάθε πλαίσιο και το καταγράψαμε                    </a:t>
            </a:r>
            <a:r>
              <a:rPr lang="el-GR" sz="3600" dirty="0">
                <a:latin typeface="Arial" panose="020B0604020202020204" pitchFamily="34" charset="0"/>
                <a:cs typeface="Arial" panose="020B0604020202020204" pitchFamily="34" charset="0"/>
              </a:rPr>
              <a:t>                                        </a:t>
            </a:r>
          </a:p>
        </p:txBody>
      </p:sp>
      <p:sp>
        <p:nvSpPr>
          <p:cNvPr id="88" name="Rectangle: Rounded Corners 87">
            <a:extLst>
              <a:ext uri="{FF2B5EF4-FFF2-40B4-BE49-F238E27FC236}">
                <a16:creationId xmlns="" xmlns:a16="http://schemas.microsoft.com/office/drawing/2014/main" id="{1D80BC6B-5A4A-4410-AC99-C469B2C87F4A}"/>
              </a:ext>
            </a:extLst>
          </p:cNvPr>
          <p:cNvSpPr/>
          <p:nvPr/>
        </p:nvSpPr>
        <p:spPr>
          <a:xfrm>
            <a:off x="11235939" y="20244313"/>
            <a:ext cx="18207954" cy="10934695"/>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2"/>
          </a:p>
        </p:txBody>
      </p:sp>
      <p:sp>
        <p:nvSpPr>
          <p:cNvPr id="89" name="TextBox 88">
            <a:extLst>
              <a:ext uri="{FF2B5EF4-FFF2-40B4-BE49-F238E27FC236}">
                <a16:creationId xmlns="" xmlns:a16="http://schemas.microsoft.com/office/drawing/2014/main" id="{CEBE52FB-1D37-40D9-8B20-E807A44EED7C}"/>
              </a:ext>
            </a:extLst>
          </p:cNvPr>
          <p:cNvSpPr txBox="1"/>
          <p:nvPr/>
        </p:nvSpPr>
        <p:spPr>
          <a:xfrm>
            <a:off x="11772179" y="20653552"/>
            <a:ext cx="17365074" cy="804066"/>
          </a:xfrm>
          <a:prstGeom prst="rect">
            <a:avLst/>
          </a:prstGeom>
          <a:noFill/>
        </p:spPr>
        <p:txBody>
          <a:bodyPr wrap="square" rtlCol="0">
            <a:spAutoFit/>
          </a:bodyPr>
          <a:lstStyle/>
          <a:p>
            <a:pPr algn="ctr"/>
            <a:r>
              <a:rPr lang="el-GR" sz="4625" b="1" u="sng" dirty="0">
                <a:solidFill>
                  <a:schemeClr val="accent6">
                    <a:lumMod val="50000"/>
                  </a:schemeClr>
                </a:solidFill>
                <a:latin typeface="Arial" panose="020B0604020202020204" pitchFamily="34" charset="0"/>
                <a:cs typeface="Arial" panose="020B0604020202020204" pitchFamily="34" charset="0"/>
              </a:rPr>
              <a:t>Αποτελέσματα</a:t>
            </a:r>
          </a:p>
        </p:txBody>
      </p:sp>
      <p:sp>
        <p:nvSpPr>
          <p:cNvPr id="97" name="TextBox 96">
            <a:extLst>
              <a:ext uri="{FF2B5EF4-FFF2-40B4-BE49-F238E27FC236}">
                <a16:creationId xmlns="" xmlns:a16="http://schemas.microsoft.com/office/drawing/2014/main" id="{6E96AD10-E9CC-4544-842B-D774F50B066C}"/>
              </a:ext>
            </a:extLst>
          </p:cNvPr>
          <p:cNvSpPr txBox="1"/>
          <p:nvPr/>
        </p:nvSpPr>
        <p:spPr>
          <a:xfrm>
            <a:off x="18045777" y="21867656"/>
            <a:ext cx="10622895" cy="8956298"/>
          </a:xfrm>
          <a:prstGeom prst="rect">
            <a:avLst/>
          </a:prstGeom>
          <a:noFill/>
        </p:spPr>
        <p:txBody>
          <a:bodyPr wrap="square" rtlCol="0">
            <a:spAutoFit/>
          </a:bodyPr>
          <a:lstStyle/>
          <a:p>
            <a:pPr marL="514350" indent="-514350">
              <a:buFont typeface="+mj-lt"/>
              <a:buAutoNum type="arabicPeriod"/>
            </a:pPr>
            <a:r>
              <a:rPr lang="el-GR" sz="3200" dirty="0"/>
              <a:t>Σε περιοχές με μικρή </a:t>
            </a:r>
            <a:r>
              <a:rPr lang="el-GR" sz="3200" b="1" dirty="0" err="1"/>
              <a:t>φυτοκάλυψη</a:t>
            </a:r>
            <a:r>
              <a:rPr lang="el-GR" sz="3200" dirty="0"/>
              <a:t> παρατηρούμε αύξηση στον πληθυσμό των εντόμων άρα και στη </a:t>
            </a:r>
            <a:r>
              <a:rPr lang="el-GR" sz="3200" dirty="0" smtClean="0"/>
              <a:t>βιοποικιλότητα</a:t>
            </a:r>
            <a:endParaRPr lang="el-GR" sz="3200" dirty="0"/>
          </a:p>
          <a:p>
            <a:pPr marL="514350" indent="-514350">
              <a:buFont typeface="+mj-lt"/>
              <a:buAutoNum type="arabicPeriod"/>
            </a:pPr>
            <a:r>
              <a:rPr lang="el-GR" sz="3200" dirty="0"/>
              <a:t>Τα έντομα προσεγγίζουν το νερό σε περιοχές με σχεδόν μηδαμινή </a:t>
            </a:r>
            <a:r>
              <a:rPr lang="el-GR" sz="3200" dirty="0" err="1"/>
              <a:t>φυτοκάλυψη</a:t>
            </a:r>
            <a:r>
              <a:rPr lang="el-GR" sz="3200" dirty="0"/>
              <a:t> άρα εντοπίζουν το </a:t>
            </a:r>
            <a:r>
              <a:rPr lang="el-GR" sz="3200" b="1" dirty="0"/>
              <a:t>νερό</a:t>
            </a:r>
            <a:r>
              <a:rPr lang="el-GR" sz="3200" dirty="0"/>
              <a:t> </a:t>
            </a:r>
            <a:r>
              <a:rPr lang="el-GR" sz="3200" dirty="0" err="1"/>
              <a:t>στοχευμένα</a:t>
            </a:r>
            <a:r>
              <a:rPr lang="el-GR" sz="3200" dirty="0"/>
              <a:t> με βάση εξωτερικούς αισθητήρες </a:t>
            </a:r>
          </a:p>
          <a:p>
            <a:pPr marL="514350" indent="-514350">
              <a:buFont typeface="+mj-lt"/>
              <a:buAutoNum type="arabicPeriod"/>
            </a:pPr>
            <a:r>
              <a:rPr lang="el-GR" sz="3200" dirty="0"/>
              <a:t>Σε περιοχές με αυξημένη </a:t>
            </a:r>
            <a:r>
              <a:rPr lang="el-GR" sz="3200" b="1" dirty="0"/>
              <a:t>ηλιοφάνεια</a:t>
            </a:r>
            <a:r>
              <a:rPr lang="el-GR" sz="3200" dirty="0"/>
              <a:t> υπάρχουν περισσότερα </a:t>
            </a:r>
            <a:r>
              <a:rPr lang="el-GR" sz="3200" dirty="0" smtClean="0"/>
              <a:t>έντομα</a:t>
            </a:r>
            <a:endParaRPr lang="el-GR" sz="3200" dirty="0"/>
          </a:p>
          <a:p>
            <a:pPr marL="514350" indent="-514350">
              <a:buFont typeface="+mj-lt"/>
              <a:buAutoNum type="arabicPeriod"/>
            </a:pPr>
            <a:r>
              <a:rPr lang="el-GR" sz="3200" dirty="0"/>
              <a:t>Στις περιοχές με μικρή </a:t>
            </a:r>
            <a:r>
              <a:rPr lang="el-GR" sz="3200" dirty="0" err="1"/>
              <a:t>φυτοκάλυψη</a:t>
            </a:r>
            <a:r>
              <a:rPr lang="el-GR" sz="3200" dirty="0"/>
              <a:t> υπάρχει μεγαλύτερη κινητικότητα </a:t>
            </a:r>
            <a:r>
              <a:rPr lang="el-GR" sz="3200" dirty="0" smtClean="0"/>
              <a:t>εντόμων</a:t>
            </a:r>
          </a:p>
          <a:p>
            <a:pPr marL="514350" indent="-514350">
              <a:buFont typeface="+mj-lt"/>
              <a:buAutoNum type="arabicPeriod"/>
            </a:pPr>
            <a:endParaRPr lang="el-GR" sz="3200" dirty="0"/>
          </a:p>
          <a:p>
            <a:pPr marL="514350" indent="-514350">
              <a:buFont typeface="+mj-lt"/>
              <a:buAutoNum type="arabicPeriod"/>
            </a:pPr>
            <a:endParaRPr lang="el-GR" sz="3200" dirty="0"/>
          </a:p>
          <a:p>
            <a:pPr marL="514350" indent="-514350">
              <a:buFont typeface="+mj-lt"/>
              <a:buAutoNum type="arabicPeriod"/>
            </a:pPr>
            <a:r>
              <a:rPr lang="el-GR" sz="3200" dirty="0" smtClean="0"/>
              <a:t>Το μεγάλο ποσοστό βροχόπτωσης φαίνεται να δρα ανασταλτικά στην ανάπτυξη του πληθυσμού των εντόμων με αποτέλεσμα να μην καταγράφονται άτομα</a:t>
            </a:r>
          </a:p>
          <a:p>
            <a:pPr marL="514350" indent="-514350">
              <a:buFont typeface="+mj-lt"/>
              <a:buAutoNum type="arabicPeriod"/>
            </a:pPr>
            <a:r>
              <a:rPr lang="el-GR" sz="3200" dirty="0" smtClean="0"/>
              <a:t>Επιπλέον, δεν μπορούν να αποκλειστούν και άλλοι ανθρωπογενής παράγοντες που θα μπορούσαν να δράσουν ανασταλτικά στην ανάπτυξη του πληθυσμού των εντόμων.   </a:t>
            </a:r>
            <a:endParaRPr lang="el-GR" sz="3200" dirty="0"/>
          </a:p>
        </p:txBody>
      </p:sp>
      <p:sp>
        <p:nvSpPr>
          <p:cNvPr id="99" name="Rectangle: Rounded Corners 98">
            <a:extLst>
              <a:ext uri="{FF2B5EF4-FFF2-40B4-BE49-F238E27FC236}">
                <a16:creationId xmlns="" xmlns:a16="http://schemas.microsoft.com/office/drawing/2014/main" id="{459DE698-5BA0-4584-B561-665B63641684}"/>
              </a:ext>
            </a:extLst>
          </p:cNvPr>
          <p:cNvSpPr/>
          <p:nvPr/>
        </p:nvSpPr>
        <p:spPr>
          <a:xfrm>
            <a:off x="11284794" y="31767704"/>
            <a:ext cx="18207954" cy="968877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2"/>
          </a:p>
        </p:txBody>
      </p:sp>
      <p:sp>
        <p:nvSpPr>
          <p:cNvPr id="100" name="TextBox 99">
            <a:extLst>
              <a:ext uri="{FF2B5EF4-FFF2-40B4-BE49-F238E27FC236}">
                <a16:creationId xmlns="" xmlns:a16="http://schemas.microsoft.com/office/drawing/2014/main" id="{D409A35F-C3DD-4B5C-A651-A913EB0F5B2B}"/>
              </a:ext>
            </a:extLst>
          </p:cNvPr>
          <p:cNvSpPr txBox="1"/>
          <p:nvPr/>
        </p:nvSpPr>
        <p:spPr>
          <a:xfrm>
            <a:off x="11749293" y="31958539"/>
            <a:ext cx="17365074" cy="804066"/>
          </a:xfrm>
          <a:prstGeom prst="rect">
            <a:avLst/>
          </a:prstGeom>
          <a:noFill/>
        </p:spPr>
        <p:txBody>
          <a:bodyPr wrap="square" rtlCol="0">
            <a:spAutoFit/>
          </a:bodyPr>
          <a:lstStyle/>
          <a:p>
            <a:pPr algn="ctr"/>
            <a:r>
              <a:rPr lang="el-GR" sz="4625" b="1" u="sng" dirty="0" smtClean="0">
                <a:solidFill>
                  <a:schemeClr val="accent6">
                    <a:lumMod val="50000"/>
                  </a:schemeClr>
                </a:solidFill>
                <a:latin typeface="Arial" panose="020B0604020202020204" pitchFamily="34" charset="0"/>
                <a:cs typeface="Arial" panose="020B0604020202020204" pitchFamily="34" charset="0"/>
              </a:rPr>
              <a:t>Περιορισμοί έρευνας</a:t>
            </a:r>
            <a:endParaRPr lang="el-GR" sz="4625" b="1" u="sng" dirty="0">
              <a:solidFill>
                <a:schemeClr val="accent6">
                  <a:lumMod val="50000"/>
                </a:schemeClr>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 xmlns:a16="http://schemas.microsoft.com/office/drawing/2014/main" id="{36049C62-7A78-4982-BD25-5B3407470F56}"/>
              </a:ext>
            </a:extLst>
          </p:cNvPr>
          <p:cNvSpPr txBox="1"/>
          <p:nvPr/>
        </p:nvSpPr>
        <p:spPr>
          <a:xfrm>
            <a:off x="11661405" y="32767494"/>
            <a:ext cx="17475848" cy="3428631"/>
          </a:xfrm>
          <a:prstGeom prst="rect">
            <a:avLst/>
          </a:prstGeom>
          <a:noFill/>
        </p:spPr>
        <p:txBody>
          <a:bodyPr wrap="square" rtlCol="0">
            <a:spAutoFit/>
          </a:bodyPr>
          <a:lstStyle/>
          <a:p>
            <a:pPr marL="342900" lvl="0" indent="-342900" defTabSz="914400">
              <a:lnSpc>
                <a:spcPct val="150000"/>
              </a:lnSpc>
              <a:spcBef>
                <a:spcPct val="20000"/>
              </a:spcBef>
              <a:buFont typeface="Arial" panose="020B0604020202020204" pitchFamily="34" charset="0"/>
              <a:buChar char="•"/>
            </a:pPr>
            <a:r>
              <a:rPr lang="el-GR" sz="2800" dirty="0">
                <a:solidFill>
                  <a:prstClr val="black"/>
                </a:solidFill>
                <a:latin typeface="Arial" panose="020B0604020202020204" pitchFamily="34" charset="0"/>
                <a:cs typeface="Arial" panose="020B0604020202020204" pitchFamily="34" charset="0"/>
              </a:rPr>
              <a:t>Η ποσότητα υγρού σαπουνιού δεν ήταν </a:t>
            </a:r>
            <a:r>
              <a:rPr lang="el-GR" sz="2800" dirty="0" smtClean="0">
                <a:solidFill>
                  <a:prstClr val="black"/>
                </a:solidFill>
                <a:latin typeface="Arial" panose="020B0604020202020204" pitchFamily="34" charset="0"/>
                <a:cs typeface="Arial" panose="020B0604020202020204" pitchFamily="34" charset="0"/>
              </a:rPr>
              <a:t>σταθερή.</a:t>
            </a:r>
            <a:r>
              <a:rPr lang="el-GR" sz="2800" dirty="0">
                <a:solidFill>
                  <a:prstClr val="black"/>
                </a:solidFill>
                <a:latin typeface="Arial" panose="020B0604020202020204" pitchFamily="34" charset="0"/>
                <a:cs typeface="Arial" panose="020B0604020202020204" pitchFamily="34" charset="0"/>
              </a:rPr>
              <a:t>			</a:t>
            </a:r>
          </a:p>
          <a:p>
            <a:pPr marL="342900" lvl="0" indent="-342900" defTabSz="914400">
              <a:lnSpc>
                <a:spcPct val="150000"/>
              </a:lnSpc>
              <a:spcBef>
                <a:spcPct val="20000"/>
              </a:spcBef>
              <a:buFont typeface="Arial" panose="020B0604020202020204" pitchFamily="34" charset="0"/>
              <a:buChar char="•"/>
            </a:pPr>
            <a:r>
              <a:rPr lang="el-GR" sz="2800" dirty="0">
                <a:solidFill>
                  <a:prstClr val="black"/>
                </a:solidFill>
                <a:latin typeface="Arial" panose="020B0604020202020204" pitchFamily="34" charset="0"/>
                <a:cs typeface="Arial" panose="020B0604020202020204" pitchFamily="34" charset="0"/>
              </a:rPr>
              <a:t>Λόγω βροχών πολλές παγίδες καλύφθηκαν από χώμα </a:t>
            </a:r>
            <a:r>
              <a:rPr lang="el-GR" sz="2800" dirty="0" smtClean="0">
                <a:solidFill>
                  <a:prstClr val="black"/>
                </a:solidFill>
                <a:latin typeface="Arial" panose="020B0604020202020204" pitchFamily="34" charset="0"/>
                <a:cs typeface="Arial" panose="020B0604020202020204" pitchFamily="34" charset="0"/>
              </a:rPr>
              <a:t>με αποτέλεσμα να αυξηθεί το </a:t>
            </a:r>
            <a:r>
              <a:rPr lang="el-GR" sz="2800" dirty="0">
                <a:solidFill>
                  <a:prstClr val="black"/>
                </a:solidFill>
                <a:latin typeface="Arial" panose="020B0604020202020204" pitchFamily="34" charset="0"/>
                <a:cs typeface="Arial" panose="020B0604020202020204" pitchFamily="34" charset="0"/>
              </a:rPr>
              <a:t>επίπεδο του υγρού</a:t>
            </a:r>
          </a:p>
          <a:p>
            <a:pPr marL="342900" lvl="0" indent="-342900" defTabSz="914400">
              <a:lnSpc>
                <a:spcPct val="150000"/>
              </a:lnSpc>
              <a:spcBef>
                <a:spcPct val="20000"/>
              </a:spcBef>
              <a:buFont typeface="Arial" panose="020B0604020202020204" pitchFamily="34" charset="0"/>
              <a:buChar char="•"/>
            </a:pPr>
            <a:r>
              <a:rPr lang="el-GR" sz="2800" dirty="0">
                <a:solidFill>
                  <a:prstClr val="black"/>
                </a:solidFill>
                <a:latin typeface="Arial" panose="020B0604020202020204" pitchFamily="34" charset="0"/>
                <a:cs typeface="Arial" panose="020B0604020202020204" pitchFamily="34" charset="0"/>
              </a:rPr>
              <a:t>Ο έλεγχος των παγίδων δεν ήταν </a:t>
            </a:r>
            <a:r>
              <a:rPr lang="el-GR" sz="2800" dirty="0" smtClean="0">
                <a:solidFill>
                  <a:prstClr val="black"/>
                </a:solidFill>
                <a:latin typeface="Arial" panose="020B0604020202020204" pitchFamily="34" charset="0"/>
                <a:cs typeface="Arial" panose="020B0604020202020204" pitchFamily="34" charset="0"/>
              </a:rPr>
              <a:t>περιοδικός.</a:t>
            </a:r>
            <a:endParaRPr lang="en-US" sz="2800" dirty="0">
              <a:solidFill>
                <a:prstClr val="black"/>
              </a:solidFill>
              <a:latin typeface="Arial" panose="020B0604020202020204" pitchFamily="34" charset="0"/>
              <a:cs typeface="Arial" panose="020B0604020202020204" pitchFamily="34" charset="0"/>
            </a:endParaRPr>
          </a:p>
          <a:p>
            <a:pPr marL="342900" lvl="0" indent="-342900" defTabSz="914400">
              <a:lnSpc>
                <a:spcPct val="150000"/>
              </a:lnSpc>
              <a:spcBef>
                <a:spcPct val="20000"/>
              </a:spcBef>
              <a:buFont typeface="Arial" panose="020B0604020202020204" pitchFamily="34" charset="0"/>
              <a:buChar char="•"/>
            </a:pPr>
            <a:r>
              <a:rPr lang="el-GR" sz="2800" dirty="0">
                <a:solidFill>
                  <a:prstClr val="black"/>
                </a:solidFill>
                <a:latin typeface="Arial" panose="020B0604020202020204" pitchFamily="34" charset="0"/>
                <a:cs typeface="Arial" panose="020B0604020202020204" pitchFamily="34" charset="0"/>
              </a:rPr>
              <a:t>Ο υπολογισμός του αριθμού των εντόμων υπόκειται σε ανθρώπινο σφάλμα  </a:t>
            </a:r>
          </a:p>
          <a:p>
            <a:pPr algn="just"/>
            <a:endParaRPr lang="en-GB" sz="3200" dirty="0">
              <a:solidFill>
                <a:srgbClr val="002060"/>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 xmlns:a16="http://schemas.microsoft.com/office/drawing/2014/main" id="{E01A2F8F-9452-4EB1-8CFE-F71C50BC26E2}"/>
              </a:ext>
            </a:extLst>
          </p:cNvPr>
          <p:cNvSpPr txBox="1"/>
          <p:nvPr/>
        </p:nvSpPr>
        <p:spPr>
          <a:xfrm>
            <a:off x="2134239" y="37334920"/>
            <a:ext cx="7669300" cy="804066"/>
          </a:xfrm>
          <a:prstGeom prst="rect">
            <a:avLst/>
          </a:prstGeom>
          <a:noFill/>
        </p:spPr>
        <p:txBody>
          <a:bodyPr wrap="square" rtlCol="0">
            <a:spAutoFit/>
          </a:bodyPr>
          <a:lstStyle/>
          <a:p>
            <a:pPr algn="ctr"/>
            <a:r>
              <a:rPr lang="el-GR" sz="4625" b="1" u="sng" dirty="0">
                <a:solidFill>
                  <a:schemeClr val="accent6">
                    <a:lumMod val="50000"/>
                  </a:schemeClr>
                </a:solidFill>
                <a:latin typeface="Arial" panose="020B0604020202020204" pitchFamily="34" charset="0"/>
                <a:cs typeface="Arial" panose="020B0604020202020204" pitchFamily="34" charset="0"/>
              </a:rPr>
              <a:t>Βιβλιογραφία</a:t>
            </a:r>
          </a:p>
        </p:txBody>
      </p:sp>
      <p:pic>
        <p:nvPicPr>
          <p:cNvPr id="2" name="Picture 1"/>
          <p:cNvPicPr>
            <a:picLocks noChangeAspect="1"/>
          </p:cNvPicPr>
          <p:nvPr/>
        </p:nvPicPr>
        <p:blipFill>
          <a:blip r:embed="rId5"/>
          <a:stretch>
            <a:fillRect/>
          </a:stretch>
        </p:blipFill>
        <p:spPr>
          <a:xfrm>
            <a:off x="1085560" y="16077624"/>
            <a:ext cx="9353202" cy="6075781"/>
          </a:xfrm>
          <a:prstGeom prst="rect">
            <a:avLst/>
          </a:prstGeom>
        </p:spPr>
      </p:pic>
      <p:pic>
        <p:nvPicPr>
          <p:cNvPr id="3" name="Picture 2"/>
          <p:cNvPicPr>
            <a:picLocks noChangeAspect="1"/>
          </p:cNvPicPr>
          <p:nvPr/>
        </p:nvPicPr>
        <p:blipFill>
          <a:blip r:embed="rId6"/>
          <a:stretch>
            <a:fillRect/>
          </a:stretch>
        </p:blipFill>
        <p:spPr>
          <a:xfrm rot="5400000">
            <a:off x="24632271" y="10630036"/>
            <a:ext cx="6434424" cy="1956986"/>
          </a:xfrm>
          <a:prstGeom prst="rect">
            <a:avLst/>
          </a:prstGeom>
        </p:spPr>
      </p:pic>
      <p:pic>
        <p:nvPicPr>
          <p:cNvPr id="80" name="Picture 3" descr="C:\Users\Teacher\Desktop\MERA 2018-19\PHOTO\thumbnail_fil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59892" y="14505701"/>
            <a:ext cx="3535688" cy="460954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Teacher\Desktop\MERA 2018-19\PHOTO\thumbnail_file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52066" y="14505701"/>
            <a:ext cx="3519446" cy="461562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a:picLocks noChangeAspect="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r="7190"/>
          <a:stretch>
            <a:fillRect/>
          </a:stretch>
        </p:blipFill>
        <p:spPr>
          <a:xfrm>
            <a:off x="22683020" y="14526086"/>
            <a:ext cx="3519446" cy="4595239"/>
          </a:xfrm>
          <a:prstGeom prst="rect">
            <a:avLst/>
          </a:prstGeom>
          <a:ln w="28575">
            <a:solidFill>
              <a:schemeClr val="tx1"/>
            </a:solidFill>
          </a:ln>
        </p:spPr>
      </p:pic>
      <p:pic>
        <p:nvPicPr>
          <p:cNvPr id="4" name="Picture 3"/>
          <p:cNvPicPr>
            <a:picLocks noChangeAspect="1"/>
          </p:cNvPicPr>
          <p:nvPr/>
        </p:nvPicPr>
        <p:blipFill>
          <a:blip r:embed="rId11"/>
          <a:stretch>
            <a:fillRect/>
          </a:stretch>
        </p:blipFill>
        <p:spPr>
          <a:xfrm>
            <a:off x="11837655" y="21601384"/>
            <a:ext cx="6208121" cy="4656090"/>
          </a:xfrm>
          <a:prstGeom prst="rect">
            <a:avLst/>
          </a:prstGeom>
        </p:spPr>
      </p:pic>
      <p:pic>
        <p:nvPicPr>
          <p:cNvPr id="6" name="Picture 5"/>
          <p:cNvPicPr>
            <a:picLocks noChangeAspect="1"/>
          </p:cNvPicPr>
          <p:nvPr/>
        </p:nvPicPr>
        <p:blipFill>
          <a:blip r:embed="rId12"/>
          <a:stretch>
            <a:fillRect/>
          </a:stretch>
        </p:blipFill>
        <p:spPr>
          <a:xfrm>
            <a:off x="11184941" y="26404044"/>
            <a:ext cx="7337299" cy="5191151"/>
          </a:xfrm>
          <a:prstGeom prst="rect">
            <a:avLst/>
          </a:prstGeom>
        </p:spPr>
      </p:pic>
      <p:sp>
        <p:nvSpPr>
          <p:cNvPr id="90" name="TextBox 89">
            <a:extLst>
              <a:ext uri="{FF2B5EF4-FFF2-40B4-BE49-F238E27FC236}">
                <a16:creationId xmlns="" xmlns:a16="http://schemas.microsoft.com/office/drawing/2014/main" id="{D409A35F-C3DD-4B5C-A651-A913EB0F5B2B}"/>
              </a:ext>
            </a:extLst>
          </p:cNvPr>
          <p:cNvSpPr txBox="1"/>
          <p:nvPr/>
        </p:nvSpPr>
        <p:spPr>
          <a:xfrm>
            <a:off x="11754208" y="35768536"/>
            <a:ext cx="17365074" cy="804066"/>
          </a:xfrm>
          <a:prstGeom prst="rect">
            <a:avLst/>
          </a:prstGeom>
          <a:noFill/>
        </p:spPr>
        <p:txBody>
          <a:bodyPr wrap="square" rtlCol="0">
            <a:spAutoFit/>
          </a:bodyPr>
          <a:lstStyle/>
          <a:p>
            <a:pPr algn="ctr"/>
            <a:r>
              <a:rPr lang="el-GR" sz="4625" b="1" u="sng" dirty="0" smtClean="0">
                <a:solidFill>
                  <a:schemeClr val="accent6">
                    <a:lumMod val="50000"/>
                  </a:schemeClr>
                </a:solidFill>
                <a:latin typeface="Arial" panose="020B0604020202020204" pitchFamily="34" charset="0"/>
                <a:cs typeface="Arial" panose="020B0604020202020204" pitchFamily="34" charset="0"/>
              </a:rPr>
              <a:t>Εισηγήσεις για μελλοντική έρευνα</a:t>
            </a:r>
            <a:endParaRPr lang="el-GR" sz="4625" b="1" u="sng" dirty="0">
              <a:solidFill>
                <a:schemeClr val="accent6">
                  <a:lumMod val="50000"/>
                </a:schemeClr>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 xmlns:a16="http://schemas.microsoft.com/office/drawing/2014/main" id="{36049C62-7A78-4982-BD25-5B3407470F56}"/>
              </a:ext>
            </a:extLst>
          </p:cNvPr>
          <p:cNvSpPr txBox="1"/>
          <p:nvPr/>
        </p:nvSpPr>
        <p:spPr>
          <a:xfrm>
            <a:off x="11666320" y="36724981"/>
            <a:ext cx="17475848" cy="4031873"/>
          </a:xfrm>
          <a:prstGeom prst="rect">
            <a:avLst/>
          </a:prstGeom>
          <a:noFill/>
        </p:spPr>
        <p:txBody>
          <a:bodyPr wrap="square" rtlCol="0">
            <a:spAutoFit/>
          </a:bodyPr>
          <a:lstStyle/>
          <a:p>
            <a:r>
              <a:rPr lang="el-GR" sz="3200" dirty="0"/>
              <a:t>Διερεύνηση κατά πόσο το </a:t>
            </a:r>
            <a:r>
              <a:rPr lang="el-GR" sz="3200" i="1" u="sng" dirty="0"/>
              <a:t>εμβαδόν της ελεύθερης επιφάνειας </a:t>
            </a:r>
            <a:r>
              <a:rPr lang="el-GR" sz="3200" dirty="0"/>
              <a:t>της παγίδας επηρεάζει τον πληθυσμό των εντόμων που την επισκέπτονται </a:t>
            </a:r>
          </a:p>
          <a:p>
            <a:endParaRPr lang="el-GR" sz="3200" dirty="0"/>
          </a:p>
          <a:p>
            <a:r>
              <a:rPr lang="el-GR" sz="3200" dirty="0"/>
              <a:t>Διερεύνηση τις επίδρασης </a:t>
            </a:r>
            <a:r>
              <a:rPr lang="el-GR" sz="3200" i="1" u="sng" dirty="0"/>
              <a:t>περιβαλλοντικών μυρωδιών </a:t>
            </a:r>
            <a:r>
              <a:rPr lang="el-GR" sz="3200" i="1" dirty="0"/>
              <a:t>σ</a:t>
            </a:r>
            <a:r>
              <a:rPr lang="el-GR" sz="3200" dirty="0"/>
              <a:t>τον πληθυσμό των εντόμων που την επισκέπτονται την παγίδα</a:t>
            </a:r>
          </a:p>
          <a:p>
            <a:endParaRPr lang="el-GR" sz="3200" dirty="0"/>
          </a:p>
          <a:p>
            <a:r>
              <a:rPr lang="el-GR" sz="3200" dirty="0"/>
              <a:t>Διερεύνηση τις επίδρασης της </a:t>
            </a:r>
            <a:r>
              <a:rPr lang="el-GR" sz="3200" i="1" u="sng" dirty="0"/>
              <a:t>θερμοκρασίας</a:t>
            </a:r>
            <a:r>
              <a:rPr lang="el-GR" sz="3200" dirty="0">
                <a:effectLst>
                  <a:outerShdw blurRad="38100" dist="38100" dir="2700000" algn="tl">
                    <a:srgbClr val="000000">
                      <a:alpha val="43137"/>
                    </a:srgbClr>
                  </a:outerShdw>
                </a:effectLst>
              </a:rPr>
              <a:t> </a:t>
            </a:r>
            <a:r>
              <a:rPr lang="el-GR" sz="3200" dirty="0"/>
              <a:t>στον πληθυσμό των εντόμων που την επισκέπτονται την παγίδα</a:t>
            </a:r>
          </a:p>
        </p:txBody>
      </p:sp>
    </p:spTree>
    <p:extLst>
      <p:ext uri="{BB962C8B-B14F-4D97-AF65-F5344CB8AC3E}">
        <p14:creationId xmlns:p14="http://schemas.microsoft.com/office/powerpoint/2010/main" val="1740238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672</TotalTime>
  <Words>441</Words>
  <Application>Microsoft Office PowerPoint</Application>
  <PresentationFormat>Custom</PresentationFormat>
  <Paragraphs>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Droplet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 των θαλάσσιων οικοσυστημάτων από πλαστικά  μιας χρήσης</dc:title>
  <dc:creator>Χρίστος Μαραθευτης</dc:creator>
  <cp:lastModifiedBy>User</cp:lastModifiedBy>
  <cp:revision>41</cp:revision>
  <dcterms:created xsi:type="dcterms:W3CDTF">2019-02-16T08:22:15Z</dcterms:created>
  <dcterms:modified xsi:type="dcterms:W3CDTF">2019-03-22T06:01:51Z</dcterms:modified>
</cp:coreProperties>
</file>