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404050" cy="43205400"/>
  <p:notesSz cx="6858000" cy="9144000"/>
  <p:defaultTextStyle>
    <a:defPPr>
      <a:defRPr lang="en-US"/>
    </a:defPPr>
    <a:lvl1pPr marL="0" algn="l" defTabSz="1872731" rtl="0" eaLnBrk="1" latinLnBrk="0" hangingPunct="1">
      <a:defRPr sz="3600" kern="1200">
        <a:solidFill>
          <a:schemeClr val="tx1"/>
        </a:solidFill>
        <a:latin typeface="+mn-lt"/>
        <a:ea typeface="+mn-ea"/>
        <a:cs typeface="+mn-cs"/>
      </a:defRPr>
    </a:lvl1pPr>
    <a:lvl2pPr marL="936366" algn="l" defTabSz="1872731" rtl="0" eaLnBrk="1" latinLnBrk="0" hangingPunct="1">
      <a:defRPr sz="3600" kern="1200">
        <a:solidFill>
          <a:schemeClr val="tx1"/>
        </a:solidFill>
        <a:latin typeface="+mn-lt"/>
        <a:ea typeface="+mn-ea"/>
        <a:cs typeface="+mn-cs"/>
      </a:defRPr>
    </a:lvl2pPr>
    <a:lvl3pPr marL="1872731" algn="l" defTabSz="1872731" rtl="0" eaLnBrk="1" latinLnBrk="0" hangingPunct="1">
      <a:defRPr sz="3600" kern="1200">
        <a:solidFill>
          <a:schemeClr val="tx1"/>
        </a:solidFill>
        <a:latin typeface="+mn-lt"/>
        <a:ea typeface="+mn-ea"/>
        <a:cs typeface="+mn-cs"/>
      </a:defRPr>
    </a:lvl3pPr>
    <a:lvl4pPr marL="2809098" algn="l" defTabSz="1872731" rtl="0" eaLnBrk="1" latinLnBrk="0" hangingPunct="1">
      <a:defRPr sz="3600" kern="1200">
        <a:solidFill>
          <a:schemeClr val="tx1"/>
        </a:solidFill>
        <a:latin typeface="+mn-lt"/>
        <a:ea typeface="+mn-ea"/>
        <a:cs typeface="+mn-cs"/>
      </a:defRPr>
    </a:lvl4pPr>
    <a:lvl5pPr marL="3745464" algn="l" defTabSz="1872731" rtl="0" eaLnBrk="1" latinLnBrk="0" hangingPunct="1">
      <a:defRPr sz="3600" kern="1200">
        <a:solidFill>
          <a:schemeClr val="tx1"/>
        </a:solidFill>
        <a:latin typeface="+mn-lt"/>
        <a:ea typeface="+mn-ea"/>
        <a:cs typeface="+mn-cs"/>
      </a:defRPr>
    </a:lvl5pPr>
    <a:lvl6pPr marL="4681829" algn="l" defTabSz="1872731" rtl="0" eaLnBrk="1" latinLnBrk="0" hangingPunct="1">
      <a:defRPr sz="3600" kern="1200">
        <a:solidFill>
          <a:schemeClr val="tx1"/>
        </a:solidFill>
        <a:latin typeface="+mn-lt"/>
        <a:ea typeface="+mn-ea"/>
        <a:cs typeface="+mn-cs"/>
      </a:defRPr>
    </a:lvl6pPr>
    <a:lvl7pPr marL="5618195" algn="l" defTabSz="1872731" rtl="0" eaLnBrk="1" latinLnBrk="0" hangingPunct="1">
      <a:defRPr sz="3600" kern="1200">
        <a:solidFill>
          <a:schemeClr val="tx1"/>
        </a:solidFill>
        <a:latin typeface="+mn-lt"/>
        <a:ea typeface="+mn-ea"/>
        <a:cs typeface="+mn-cs"/>
      </a:defRPr>
    </a:lvl7pPr>
    <a:lvl8pPr marL="6554562" algn="l" defTabSz="1872731" rtl="0" eaLnBrk="1" latinLnBrk="0" hangingPunct="1">
      <a:defRPr sz="3600" kern="1200">
        <a:solidFill>
          <a:schemeClr val="tx1"/>
        </a:solidFill>
        <a:latin typeface="+mn-lt"/>
        <a:ea typeface="+mn-ea"/>
        <a:cs typeface="+mn-cs"/>
      </a:defRPr>
    </a:lvl8pPr>
    <a:lvl9pPr marL="7490927" algn="l" defTabSz="1872731" rtl="0" eaLnBrk="1" latinLnBrk="0" hangingPunct="1">
      <a:defRPr sz="3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F6699"/>
    <a:srgbClr val="009900"/>
    <a:srgbClr val="33CC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926" autoAdjust="0"/>
    <p:restoredTop sz="85968" autoAdjust="0"/>
  </p:normalViewPr>
  <p:slideViewPr>
    <p:cSldViewPr>
      <p:cViewPr>
        <p:scale>
          <a:sx n="50" d="100"/>
          <a:sy n="50" d="100"/>
        </p:scale>
        <p:origin x="-58" y="9782"/>
      </p:cViewPr>
      <p:guideLst>
        <p:guide orient="horz" pos="13608"/>
        <p:guide pos="1020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CAB99D-FADA-4582-BB24-2AF4A1E4E7C8}" type="datetimeFigureOut">
              <a:rPr lang="el-GR" smtClean="0"/>
              <a:t>11/3/2019</a:t>
            </a:fld>
            <a:endParaRPr lang="el-GR"/>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2BEE37-C304-4F7D-9677-82EE469A6F14}" type="slidenum">
              <a:rPr lang="el-GR" smtClean="0"/>
              <a:t>‹#›</a:t>
            </a:fld>
            <a:endParaRPr lang="el-GR"/>
          </a:p>
        </p:txBody>
      </p:sp>
    </p:spTree>
    <p:extLst>
      <p:ext uri="{BB962C8B-B14F-4D97-AF65-F5344CB8AC3E}">
        <p14:creationId xmlns:p14="http://schemas.microsoft.com/office/powerpoint/2010/main" val="3389927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8E2BEE37-C304-4F7D-9677-82EE469A6F14}" type="slidenum">
              <a:rPr lang="el-GR" smtClean="0"/>
              <a:t>1</a:t>
            </a:fld>
            <a:endParaRPr lang="el-GR"/>
          </a:p>
        </p:txBody>
      </p:sp>
    </p:spTree>
    <p:extLst>
      <p:ext uri="{BB962C8B-B14F-4D97-AF65-F5344CB8AC3E}">
        <p14:creationId xmlns:p14="http://schemas.microsoft.com/office/powerpoint/2010/main" val="1861541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0305" y="13421685"/>
            <a:ext cx="27543447" cy="9261157"/>
          </a:xfrm>
        </p:spPr>
        <p:txBody>
          <a:bodyPr/>
          <a:lstStyle/>
          <a:p>
            <a:r>
              <a:rPr lang="en-US" smtClean="0"/>
              <a:t>Click to edit Master title style</a:t>
            </a:r>
            <a:endParaRPr lang="en-US"/>
          </a:p>
        </p:txBody>
      </p:sp>
      <p:sp>
        <p:nvSpPr>
          <p:cNvPr id="3" name="Subtitle 2"/>
          <p:cNvSpPr>
            <a:spLocks noGrp="1"/>
          </p:cNvSpPr>
          <p:nvPr>
            <p:ph type="subTitle" idx="1"/>
          </p:nvPr>
        </p:nvSpPr>
        <p:spPr>
          <a:xfrm>
            <a:off x="4860614" y="24483063"/>
            <a:ext cx="22682835" cy="11041382"/>
          </a:xfrm>
        </p:spPr>
        <p:txBody>
          <a:bodyPr/>
          <a:lstStyle>
            <a:lvl1pPr marL="0" indent="0" algn="ctr">
              <a:buNone/>
              <a:defRPr>
                <a:solidFill>
                  <a:schemeClr val="tx1">
                    <a:tint val="75000"/>
                  </a:schemeClr>
                </a:solidFill>
              </a:defRPr>
            </a:lvl1pPr>
            <a:lvl2pPr marL="936366" indent="0" algn="ctr">
              <a:buNone/>
              <a:defRPr>
                <a:solidFill>
                  <a:schemeClr val="tx1">
                    <a:tint val="75000"/>
                  </a:schemeClr>
                </a:solidFill>
              </a:defRPr>
            </a:lvl2pPr>
            <a:lvl3pPr marL="1872731" indent="0" algn="ctr">
              <a:buNone/>
              <a:defRPr>
                <a:solidFill>
                  <a:schemeClr val="tx1">
                    <a:tint val="75000"/>
                  </a:schemeClr>
                </a:solidFill>
              </a:defRPr>
            </a:lvl3pPr>
            <a:lvl4pPr marL="2809098" indent="0" algn="ctr">
              <a:buNone/>
              <a:defRPr>
                <a:solidFill>
                  <a:schemeClr val="tx1">
                    <a:tint val="75000"/>
                  </a:schemeClr>
                </a:solidFill>
              </a:defRPr>
            </a:lvl4pPr>
            <a:lvl5pPr marL="3745464" indent="0" algn="ctr">
              <a:buNone/>
              <a:defRPr>
                <a:solidFill>
                  <a:schemeClr val="tx1">
                    <a:tint val="75000"/>
                  </a:schemeClr>
                </a:solidFill>
              </a:defRPr>
            </a:lvl5pPr>
            <a:lvl6pPr marL="4681829" indent="0" algn="ctr">
              <a:buNone/>
              <a:defRPr>
                <a:solidFill>
                  <a:schemeClr val="tx1">
                    <a:tint val="75000"/>
                  </a:schemeClr>
                </a:solidFill>
              </a:defRPr>
            </a:lvl6pPr>
            <a:lvl7pPr marL="5618195" indent="0" algn="ctr">
              <a:buNone/>
              <a:defRPr>
                <a:solidFill>
                  <a:schemeClr val="tx1">
                    <a:tint val="75000"/>
                  </a:schemeClr>
                </a:solidFill>
              </a:defRPr>
            </a:lvl7pPr>
            <a:lvl8pPr marL="6554562" indent="0" algn="ctr">
              <a:buNone/>
              <a:defRPr>
                <a:solidFill>
                  <a:schemeClr val="tx1">
                    <a:tint val="75000"/>
                  </a:schemeClr>
                </a:solidFill>
              </a:defRPr>
            </a:lvl8pPr>
            <a:lvl9pPr marL="749092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D3914-9322-4878-8834-A0A8BE60DBC6}" type="datetimeFigureOut">
              <a:rPr lang="en-US" smtClean="0"/>
              <a:pPr/>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F762B-3A78-47C9-9F2D-13BA16F47F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D3914-9322-4878-8834-A0A8BE60DBC6}" type="datetimeFigureOut">
              <a:rPr lang="en-US" smtClean="0"/>
              <a:pPr/>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F762B-3A78-47C9-9F2D-13BA16F47F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92942" y="1730228"/>
            <a:ext cx="7290911" cy="368646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20207" y="1730228"/>
            <a:ext cx="21332664" cy="368646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D3914-9322-4878-8834-A0A8BE60DBC6}" type="datetimeFigureOut">
              <a:rPr lang="en-US" smtClean="0"/>
              <a:pPr/>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F762B-3A78-47C9-9F2D-13BA16F47F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D3914-9322-4878-8834-A0A8BE60DBC6}" type="datetimeFigureOut">
              <a:rPr lang="en-US" smtClean="0"/>
              <a:pPr/>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F762B-3A78-47C9-9F2D-13BA16F47F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9696" y="27763481"/>
            <a:ext cx="27543447" cy="8581070"/>
          </a:xfrm>
        </p:spPr>
        <p:txBody>
          <a:bodyPr anchor="t"/>
          <a:lstStyle>
            <a:lvl1pPr algn="l">
              <a:defRPr sz="8300" b="1" cap="all"/>
            </a:lvl1pPr>
          </a:lstStyle>
          <a:p>
            <a:r>
              <a:rPr lang="en-US" smtClean="0"/>
              <a:t>Click to edit Master title style</a:t>
            </a:r>
            <a:endParaRPr lang="en-US"/>
          </a:p>
        </p:txBody>
      </p:sp>
      <p:sp>
        <p:nvSpPr>
          <p:cNvPr id="3" name="Text Placeholder 2"/>
          <p:cNvSpPr>
            <a:spLocks noGrp="1"/>
          </p:cNvSpPr>
          <p:nvPr>
            <p:ph type="body" idx="1"/>
          </p:nvPr>
        </p:nvSpPr>
        <p:spPr>
          <a:xfrm>
            <a:off x="2559696" y="18312300"/>
            <a:ext cx="27543447" cy="9451179"/>
          </a:xfrm>
        </p:spPr>
        <p:txBody>
          <a:bodyPr anchor="b"/>
          <a:lstStyle>
            <a:lvl1pPr marL="0" indent="0">
              <a:buNone/>
              <a:defRPr sz="4100">
                <a:solidFill>
                  <a:schemeClr val="tx1">
                    <a:tint val="75000"/>
                  </a:schemeClr>
                </a:solidFill>
              </a:defRPr>
            </a:lvl1pPr>
            <a:lvl2pPr marL="936366" indent="0">
              <a:buNone/>
              <a:defRPr sz="3600">
                <a:solidFill>
                  <a:schemeClr val="tx1">
                    <a:tint val="75000"/>
                  </a:schemeClr>
                </a:solidFill>
              </a:defRPr>
            </a:lvl2pPr>
            <a:lvl3pPr marL="1872731" indent="0">
              <a:buNone/>
              <a:defRPr sz="3300">
                <a:solidFill>
                  <a:schemeClr val="tx1">
                    <a:tint val="75000"/>
                  </a:schemeClr>
                </a:solidFill>
              </a:defRPr>
            </a:lvl3pPr>
            <a:lvl4pPr marL="2809098" indent="0">
              <a:buNone/>
              <a:defRPr sz="2900">
                <a:solidFill>
                  <a:schemeClr val="tx1">
                    <a:tint val="75000"/>
                  </a:schemeClr>
                </a:solidFill>
              </a:defRPr>
            </a:lvl4pPr>
            <a:lvl5pPr marL="3745464" indent="0">
              <a:buNone/>
              <a:defRPr sz="2900">
                <a:solidFill>
                  <a:schemeClr val="tx1">
                    <a:tint val="75000"/>
                  </a:schemeClr>
                </a:solidFill>
              </a:defRPr>
            </a:lvl5pPr>
            <a:lvl6pPr marL="4681829" indent="0">
              <a:buNone/>
              <a:defRPr sz="2900">
                <a:solidFill>
                  <a:schemeClr val="tx1">
                    <a:tint val="75000"/>
                  </a:schemeClr>
                </a:solidFill>
              </a:defRPr>
            </a:lvl6pPr>
            <a:lvl7pPr marL="5618195" indent="0">
              <a:buNone/>
              <a:defRPr sz="2900">
                <a:solidFill>
                  <a:schemeClr val="tx1">
                    <a:tint val="75000"/>
                  </a:schemeClr>
                </a:solidFill>
              </a:defRPr>
            </a:lvl7pPr>
            <a:lvl8pPr marL="6554562" indent="0">
              <a:buNone/>
              <a:defRPr sz="2900">
                <a:solidFill>
                  <a:schemeClr val="tx1">
                    <a:tint val="75000"/>
                  </a:schemeClr>
                </a:solidFill>
              </a:defRPr>
            </a:lvl8pPr>
            <a:lvl9pPr marL="7490927" indent="0">
              <a:buNone/>
              <a:defRPr sz="2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D3914-9322-4878-8834-A0A8BE60DBC6}" type="datetimeFigureOut">
              <a:rPr lang="en-US" smtClean="0"/>
              <a:pPr/>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F762B-3A78-47C9-9F2D-13BA16F47F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20204" y="10081264"/>
            <a:ext cx="14311791" cy="28513568"/>
          </a:xfrm>
        </p:spPr>
        <p:txBody>
          <a:bodyPr/>
          <a:lstStyle>
            <a:lvl1pPr>
              <a:defRPr sz="5800"/>
            </a:lvl1pPr>
            <a:lvl2pPr>
              <a:defRPr sz="4900"/>
            </a:lvl2pPr>
            <a:lvl3pPr>
              <a:defRPr sz="41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472058" y="10081264"/>
            <a:ext cx="14311791" cy="28513568"/>
          </a:xfrm>
        </p:spPr>
        <p:txBody>
          <a:bodyPr/>
          <a:lstStyle>
            <a:lvl1pPr>
              <a:defRPr sz="5800"/>
            </a:lvl1pPr>
            <a:lvl2pPr>
              <a:defRPr sz="4900"/>
            </a:lvl2pPr>
            <a:lvl3pPr>
              <a:defRPr sz="41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D3914-9322-4878-8834-A0A8BE60DBC6}" type="datetimeFigureOut">
              <a:rPr lang="en-US" smtClean="0"/>
              <a:pPr/>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F762B-3A78-47C9-9F2D-13BA16F47F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0211" y="9671219"/>
            <a:ext cx="14317415" cy="4030501"/>
          </a:xfrm>
        </p:spPr>
        <p:txBody>
          <a:bodyPr anchor="b"/>
          <a:lstStyle>
            <a:lvl1pPr marL="0" indent="0">
              <a:buNone/>
              <a:defRPr sz="4900" b="1"/>
            </a:lvl1pPr>
            <a:lvl2pPr marL="936366" indent="0">
              <a:buNone/>
              <a:defRPr sz="4100" b="1"/>
            </a:lvl2pPr>
            <a:lvl3pPr marL="1872731" indent="0">
              <a:buNone/>
              <a:defRPr sz="3600" b="1"/>
            </a:lvl3pPr>
            <a:lvl4pPr marL="2809098" indent="0">
              <a:buNone/>
              <a:defRPr sz="3300" b="1"/>
            </a:lvl4pPr>
            <a:lvl5pPr marL="3745464" indent="0">
              <a:buNone/>
              <a:defRPr sz="3300" b="1"/>
            </a:lvl5pPr>
            <a:lvl6pPr marL="4681829" indent="0">
              <a:buNone/>
              <a:defRPr sz="3300" b="1"/>
            </a:lvl6pPr>
            <a:lvl7pPr marL="5618195" indent="0">
              <a:buNone/>
              <a:defRPr sz="3300" b="1"/>
            </a:lvl7pPr>
            <a:lvl8pPr marL="6554562" indent="0">
              <a:buNone/>
              <a:defRPr sz="3300" b="1"/>
            </a:lvl8pPr>
            <a:lvl9pPr marL="7490927" indent="0">
              <a:buNone/>
              <a:defRPr sz="3300" b="1"/>
            </a:lvl9pPr>
          </a:lstStyle>
          <a:p>
            <a:pPr lvl="0"/>
            <a:r>
              <a:rPr lang="en-US" smtClean="0"/>
              <a:t>Click to edit Master text styles</a:t>
            </a:r>
          </a:p>
        </p:txBody>
      </p:sp>
      <p:sp>
        <p:nvSpPr>
          <p:cNvPr id="4" name="Content Placeholder 3"/>
          <p:cNvSpPr>
            <a:spLocks noGrp="1"/>
          </p:cNvSpPr>
          <p:nvPr>
            <p:ph sz="half" idx="2"/>
          </p:nvPr>
        </p:nvSpPr>
        <p:spPr>
          <a:xfrm>
            <a:off x="1620211" y="13701719"/>
            <a:ext cx="14317415" cy="24893113"/>
          </a:xfrm>
        </p:spPr>
        <p:txBody>
          <a:bodyPr/>
          <a:lstStyle>
            <a:lvl1pPr>
              <a:defRPr sz="4900"/>
            </a:lvl1pPr>
            <a:lvl2pPr>
              <a:defRPr sz="4100"/>
            </a:lvl2pPr>
            <a:lvl3pPr>
              <a:defRPr sz="3600"/>
            </a:lvl3pPr>
            <a:lvl4pPr>
              <a:defRPr sz="3300"/>
            </a:lvl4pPr>
            <a:lvl5pPr>
              <a:defRPr sz="3300"/>
            </a:lvl5pPr>
            <a:lvl6pPr>
              <a:defRPr sz="3300"/>
            </a:lvl6pPr>
            <a:lvl7pPr>
              <a:defRPr sz="3300"/>
            </a:lvl7pPr>
            <a:lvl8pPr>
              <a:defRPr sz="3300"/>
            </a:lvl8pPr>
            <a:lvl9pPr>
              <a:defRPr sz="3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460813" y="9671219"/>
            <a:ext cx="14323041" cy="4030501"/>
          </a:xfrm>
        </p:spPr>
        <p:txBody>
          <a:bodyPr anchor="b"/>
          <a:lstStyle>
            <a:lvl1pPr marL="0" indent="0">
              <a:buNone/>
              <a:defRPr sz="4900" b="1"/>
            </a:lvl1pPr>
            <a:lvl2pPr marL="936366" indent="0">
              <a:buNone/>
              <a:defRPr sz="4100" b="1"/>
            </a:lvl2pPr>
            <a:lvl3pPr marL="1872731" indent="0">
              <a:buNone/>
              <a:defRPr sz="3600" b="1"/>
            </a:lvl3pPr>
            <a:lvl4pPr marL="2809098" indent="0">
              <a:buNone/>
              <a:defRPr sz="3300" b="1"/>
            </a:lvl4pPr>
            <a:lvl5pPr marL="3745464" indent="0">
              <a:buNone/>
              <a:defRPr sz="3300" b="1"/>
            </a:lvl5pPr>
            <a:lvl6pPr marL="4681829" indent="0">
              <a:buNone/>
              <a:defRPr sz="3300" b="1"/>
            </a:lvl6pPr>
            <a:lvl7pPr marL="5618195" indent="0">
              <a:buNone/>
              <a:defRPr sz="3300" b="1"/>
            </a:lvl7pPr>
            <a:lvl8pPr marL="6554562" indent="0">
              <a:buNone/>
              <a:defRPr sz="3300" b="1"/>
            </a:lvl8pPr>
            <a:lvl9pPr marL="7490927" indent="0">
              <a:buNone/>
              <a:defRPr sz="3300" b="1"/>
            </a:lvl9pPr>
          </a:lstStyle>
          <a:p>
            <a:pPr lvl="0"/>
            <a:r>
              <a:rPr lang="en-US" smtClean="0"/>
              <a:t>Click to edit Master text styles</a:t>
            </a:r>
          </a:p>
        </p:txBody>
      </p:sp>
      <p:sp>
        <p:nvSpPr>
          <p:cNvPr id="6" name="Content Placeholder 5"/>
          <p:cNvSpPr>
            <a:spLocks noGrp="1"/>
          </p:cNvSpPr>
          <p:nvPr>
            <p:ph sz="quarter" idx="4"/>
          </p:nvPr>
        </p:nvSpPr>
        <p:spPr>
          <a:xfrm>
            <a:off x="16460813" y="13701719"/>
            <a:ext cx="14323041" cy="24893113"/>
          </a:xfrm>
        </p:spPr>
        <p:txBody>
          <a:bodyPr/>
          <a:lstStyle>
            <a:lvl1pPr>
              <a:defRPr sz="4900"/>
            </a:lvl1pPr>
            <a:lvl2pPr>
              <a:defRPr sz="4100"/>
            </a:lvl2pPr>
            <a:lvl3pPr>
              <a:defRPr sz="3600"/>
            </a:lvl3pPr>
            <a:lvl4pPr>
              <a:defRPr sz="3300"/>
            </a:lvl4pPr>
            <a:lvl5pPr>
              <a:defRPr sz="3300"/>
            </a:lvl5pPr>
            <a:lvl6pPr>
              <a:defRPr sz="3300"/>
            </a:lvl6pPr>
            <a:lvl7pPr>
              <a:defRPr sz="3300"/>
            </a:lvl7pPr>
            <a:lvl8pPr>
              <a:defRPr sz="3300"/>
            </a:lvl8pPr>
            <a:lvl9pPr>
              <a:defRPr sz="3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D3914-9322-4878-8834-A0A8BE60DBC6}" type="datetimeFigureOut">
              <a:rPr lang="en-US" smtClean="0"/>
              <a:pPr/>
              <a:t>3/11/2019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AF762B-3A78-47C9-9F2D-13BA16F47F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D3914-9322-4878-8834-A0A8BE60DBC6}" type="datetimeFigureOut">
              <a:rPr lang="en-US" smtClean="0"/>
              <a:pPr/>
              <a:t>3/11/2019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AF762B-3A78-47C9-9F2D-13BA16F47F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D3914-9322-4878-8834-A0A8BE60DBC6}" type="datetimeFigureOut">
              <a:rPr lang="en-US" smtClean="0"/>
              <a:pPr/>
              <a:t>3/11/2019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AF762B-3A78-47C9-9F2D-13BA16F47F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0212" y="1720221"/>
            <a:ext cx="10660707" cy="7320916"/>
          </a:xfrm>
        </p:spPr>
        <p:txBody>
          <a:bodyPr anchor="b"/>
          <a:lstStyle>
            <a:lvl1pPr algn="l">
              <a:defRPr sz="4100" b="1"/>
            </a:lvl1pPr>
          </a:lstStyle>
          <a:p>
            <a:r>
              <a:rPr lang="en-US" smtClean="0"/>
              <a:t>Click to edit Master title style</a:t>
            </a:r>
            <a:endParaRPr lang="en-US"/>
          </a:p>
        </p:txBody>
      </p:sp>
      <p:sp>
        <p:nvSpPr>
          <p:cNvPr id="3" name="Content Placeholder 2"/>
          <p:cNvSpPr>
            <a:spLocks noGrp="1"/>
          </p:cNvSpPr>
          <p:nvPr>
            <p:ph idx="1"/>
          </p:nvPr>
        </p:nvSpPr>
        <p:spPr>
          <a:xfrm>
            <a:off x="12669083" y="1720221"/>
            <a:ext cx="18114765" cy="36874616"/>
          </a:xfrm>
        </p:spPr>
        <p:txBody>
          <a:bodyPr/>
          <a:lstStyle>
            <a:lvl1pPr>
              <a:defRPr sz="6500"/>
            </a:lvl1pPr>
            <a:lvl2pPr>
              <a:defRPr sz="5800"/>
            </a:lvl2pPr>
            <a:lvl3pPr>
              <a:defRPr sz="4900"/>
            </a:lvl3pPr>
            <a:lvl4pPr>
              <a:defRPr sz="4100"/>
            </a:lvl4pPr>
            <a:lvl5pPr>
              <a:defRPr sz="4100"/>
            </a:lvl5pPr>
            <a:lvl6pPr>
              <a:defRPr sz="4100"/>
            </a:lvl6pPr>
            <a:lvl7pPr>
              <a:defRPr sz="4100"/>
            </a:lvl7pPr>
            <a:lvl8pPr>
              <a:defRPr sz="4100"/>
            </a:lvl8pPr>
            <a:lvl9pPr>
              <a:defRPr sz="4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20212" y="9041138"/>
            <a:ext cx="10660707" cy="29553695"/>
          </a:xfrm>
        </p:spPr>
        <p:txBody>
          <a:bodyPr/>
          <a:lstStyle>
            <a:lvl1pPr marL="0" indent="0">
              <a:buNone/>
              <a:defRPr sz="2900"/>
            </a:lvl1pPr>
            <a:lvl2pPr marL="936366" indent="0">
              <a:buNone/>
              <a:defRPr sz="2500"/>
            </a:lvl2pPr>
            <a:lvl3pPr marL="1872731" indent="0">
              <a:buNone/>
              <a:defRPr sz="2000"/>
            </a:lvl3pPr>
            <a:lvl4pPr marL="2809098" indent="0">
              <a:buNone/>
              <a:defRPr sz="1900"/>
            </a:lvl4pPr>
            <a:lvl5pPr marL="3745464" indent="0">
              <a:buNone/>
              <a:defRPr sz="1900"/>
            </a:lvl5pPr>
            <a:lvl6pPr marL="4681829" indent="0">
              <a:buNone/>
              <a:defRPr sz="1900"/>
            </a:lvl6pPr>
            <a:lvl7pPr marL="5618195" indent="0">
              <a:buNone/>
              <a:defRPr sz="1900"/>
            </a:lvl7pPr>
            <a:lvl8pPr marL="6554562" indent="0">
              <a:buNone/>
              <a:defRPr sz="1900"/>
            </a:lvl8pPr>
            <a:lvl9pPr marL="7490927" indent="0">
              <a:buNone/>
              <a:defRPr sz="1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D3914-9322-4878-8834-A0A8BE60DBC6}" type="datetimeFigureOut">
              <a:rPr lang="en-US" smtClean="0"/>
              <a:pPr/>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F762B-3A78-47C9-9F2D-13BA16F47F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1425" y="30243785"/>
            <a:ext cx="19442430" cy="3570448"/>
          </a:xfrm>
        </p:spPr>
        <p:txBody>
          <a:bodyPr anchor="b"/>
          <a:lstStyle>
            <a:lvl1pPr algn="l">
              <a:defRPr sz="4100" b="1"/>
            </a:lvl1pPr>
          </a:lstStyle>
          <a:p>
            <a:r>
              <a:rPr lang="en-US" smtClean="0"/>
              <a:t>Click to edit Master title style</a:t>
            </a:r>
            <a:endParaRPr lang="en-US"/>
          </a:p>
        </p:txBody>
      </p:sp>
      <p:sp>
        <p:nvSpPr>
          <p:cNvPr id="3" name="Picture Placeholder 2"/>
          <p:cNvSpPr>
            <a:spLocks noGrp="1"/>
          </p:cNvSpPr>
          <p:nvPr>
            <p:ph type="pic" idx="1"/>
          </p:nvPr>
        </p:nvSpPr>
        <p:spPr>
          <a:xfrm>
            <a:off x="6351425" y="3860485"/>
            <a:ext cx="19442430" cy="25923240"/>
          </a:xfrm>
        </p:spPr>
        <p:txBody>
          <a:bodyPr/>
          <a:lstStyle>
            <a:lvl1pPr marL="0" indent="0">
              <a:buNone/>
              <a:defRPr sz="6500"/>
            </a:lvl1pPr>
            <a:lvl2pPr marL="936366" indent="0">
              <a:buNone/>
              <a:defRPr sz="5800"/>
            </a:lvl2pPr>
            <a:lvl3pPr marL="1872731" indent="0">
              <a:buNone/>
              <a:defRPr sz="4900"/>
            </a:lvl3pPr>
            <a:lvl4pPr marL="2809098" indent="0">
              <a:buNone/>
              <a:defRPr sz="4100"/>
            </a:lvl4pPr>
            <a:lvl5pPr marL="3745464" indent="0">
              <a:buNone/>
              <a:defRPr sz="4100"/>
            </a:lvl5pPr>
            <a:lvl6pPr marL="4681829" indent="0">
              <a:buNone/>
              <a:defRPr sz="4100"/>
            </a:lvl6pPr>
            <a:lvl7pPr marL="5618195" indent="0">
              <a:buNone/>
              <a:defRPr sz="4100"/>
            </a:lvl7pPr>
            <a:lvl8pPr marL="6554562" indent="0">
              <a:buNone/>
              <a:defRPr sz="4100"/>
            </a:lvl8pPr>
            <a:lvl9pPr marL="7490927" indent="0">
              <a:buNone/>
              <a:defRPr sz="4100"/>
            </a:lvl9pPr>
          </a:lstStyle>
          <a:p>
            <a:endParaRPr lang="en-US"/>
          </a:p>
        </p:txBody>
      </p:sp>
      <p:sp>
        <p:nvSpPr>
          <p:cNvPr id="4" name="Text Placeholder 3"/>
          <p:cNvSpPr>
            <a:spLocks noGrp="1"/>
          </p:cNvSpPr>
          <p:nvPr>
            <p:ph type="body" sz="half" idx="2"/>
          </p:nvPr>
        </p:nvSpPr>
        <p:spPr>
          <a:xfrm>
            <a:off x="6351425" y="33814230"/>
            <a:ext cx="19442430" cy="5070632"/>
          </a:xfrm>
        </p:spPr>
        <p:txBody>
          <a:bodyPr/>
          <a:lstStyle>
            <a:lvl1pPr marL="0" indent="0">
              <a:buNone/>
              <a:defRPr sz="2900"/>
            </a:lvl1pPr>
            <a:lvl2pPr marL="936366" indent="0">
              <a:buNone/>
              <a:defRPr sz="2500"/>
            </a:lvl2pPr>
            <a:lvl3pPr marL="1872731" indent="0">
              <a:buNone/>
              <a:defRPr sz="2000"/>
            </a:lvl3pPr>
            <a:lvl4pPr marL="2809098" indent="0">
              <a:buNone/>
              <a:defRPr sz="1900"/>
            </a:lvl4pPr>
            <a:lvl5pPr marL="3745464" indent="0">
              <a:buNone/>
              <a:defRPr sz="1900"/>
            </a:lvl5pPr>
            <a:lvl6pPr marL="4681829" indent="0">
              <a:buNone/>
              <a:defRPr sz="1900"/>
            </a:lvl6pPr>
            <a:lvl7pPr marL="5618195" indent="0">
              <a:buNone/>
              <a:defRPr sz="1900"/>
            </a:lvl7pPr>
            <a:lvl8pPr marL="6554562" indent="0">
              <a:buNone/>
              <a:defRPr sz="1900"/>
            </a:lvl8pPr>
            <a:lvl9pPr marL="7490927" indent="0">
              <a:buNone/>
              <a:defRPr sz="1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D3914-9322-4878-8834-A0A8BE60DBC6}" type="datetimeFigureOut">
              <a:rPr lang="en-US" smtClean="0"/>
              <a:pPr/>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F762B-3A78-47C9-9F2D-13BA16F47F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0209" y="1730224"/>
            <a:ext cx="29163645" cy="7200896"/>
          </a:xfrm>
          <a:prstGeom prst="rect">
            <a:avLst/>
          </a:prstGeom>
        </p:spPr>
        <p:txBody>
          <a:bodyPr vert="horz" lIns="187273" tIns="93636" rIns="187273" bIns="9363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20209" y="10081264"/>
            <a:ext cx="29163645" cy="28513568"/>
          </a:xfrm>
          <a:prstGeom prst="rect">
            <a:avLst/>
          </a:prstGeom>
        </p:spPr>
        <p:txBody>
          <a:bodyPr vert="horz" lIns="187273" tIns="93636" rIns="187273" bIns="9363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20209" y="40045016"/>
            <a:ext cx="7560947" cy="2300290"/>
          </a:xfrm>
          <a:prstGeom prst="rect">
            <a:avLst/>
          </a:prstGeom>
        </p:spPr>
        <p:txBody>
          <a:bodyPr vert="horz" lIns="187273" tIns="93636" rIns="187273" bIns="93636" rtlCol="0" anchor="ctr"/>
          <a:lstStyle>
            <a:lvl1pPr algn="l">
              <a:defRPr sz="2500">
                <a:solidFill>
                  <a:schemeClr val="tx1">
                    <a:tint val="75000"/>
                  </a:schemeClr>
                </a:solidFill>
              </a:defRPr>
            </a:lvl1pPr>
          </a:lstStyle>
          <a:p>
            <a:fld id="{794D3914-9322-4878-8834-A0A8BE60DBC6}" type="datetimeFigureOut">
              <a:rPr lang="en-US" smtClean="0"/>
              <a:pPr/>
              <a:t>3/11/2019</a:t>
            </a:fld>
            <a:endParaRPr lang="en-US"/>
          </a:p>
        </p:txBody>
      </p:sp>
      <p:sp>
        <p:nvSpPr>
          <p:cNvPr id="5" name="Footer Placeholder 4"/>
          <p:cNvSpPr>
            <a:spLocks noGrp="1"/>
          </p:cNvSpPr>
          <p:nvPr>
            <p:ph type="ftr" sz="quarter" idx="3"/>
          </p:nvPr>
        </p:nvSpPr>
        <p:spPr>
          <a:xfrm>
            <a:off x="11071391" y="40045016"/>
            <a:ext cx="10261281" cy="2300290"/>
          </a:xfrm>
          <a:prstGeom prst="rect">
            <a:avLst/>
          </a:prstGeom>
        </p:spPr>
        <p:txBody>
          <a:bodyPr vert="horz" lIns="187273" tIns="93636" rIns="187273" bIns="93636" rtlCol="0" anchor="ctr"/>
          <a:lstStyle>
            <a:lvl1pPr algn="ctr">
              <a:defRPr sz="2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22909" y="40045016"/>
            <a:ext cx="7560947" cy="2300290"/>
          </a:xfrm>
          <a:prstGeom prst="rect">
            <a:avLst/>
          </a:prstGeom>
        </p:spPr>
        <p:txBody>
          <a:bodyPr vert="horz" lIns="187273" tIns="93636" rIns="187273" bIns="93636" rtlCol="0" anchor="ctr"/>
          <a:lstStyle>
            <a:lvl1pPr algn="r">
              <a:defRPr sz="2500">
                <a:solidFill>
                  <a:schemeClr val="tx1">
                    <a:tint val="75000"/>
                  </a:schemeClr>
                </a:solidFill>
              </a:defRPr>
            </a:lvl1pPr>
          </a:lstStyle>
          <a:p>
            <a:fld id="{BFAF762B-3A78-47C9-9F2D-13BA16F47F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72731" rtl="0" eaLnBrk="1" latinLnBrk="0" hangingPunct="1">
        <a:spcBef>
          <a:spcPct val="0"/>
        </a:spcBef>
        <a:buNone/>
        <a:defRPr sz="9000" kern="1200">
          <a:solidFill>
            <a:schemeClr val="tx1"/>
          </a:solidFill>
          <a:latin typeface="+mj-lt"/>
          <a:ea typeface="+mj-ea"/>
          <a:cs typeface="+mj-cs"/>
        </a:defRPr>
      </a:lvl1pPr>
    </p:titleStyle>
    <p:bodyStyle>
      <a:lvl1pPr marL="702274" indent="-702274" algn="l" defTabSz="1872731" rtl="0" eaLnBrk="1" latinLnBrk="0" hangingPunct="1">
        <a:spcBef>
          <a:spcPct val="20000"/>
        </a:spcBef>
        <a:buFont typeface="Arial" pitchFamily="34" charset="0"/>
        <a:buChar char="•"/>
        <a:defRPr sz="6500" kern="1200">
          <a:solidFill>
            <a:schemeClr val="tx1"/>
          </a:solidFill>
          <a:latin typeface="+mn-lt"/>
          <a:ea typeface="+mn-ea"/>
          <a:cs typeface="+mn-cs"/>
        </a:defRPr>
      </a:lvl1pPr>
      <a:lvl2pPr marL="1521595" indent="-585229" algn="l" defTabSz="1872731" rtl="0" eaLnBrk="1" latinLnBrk="0" hangingPunct="1">
        <a:spcBef>
          <a:spcPct val="20000"/>
        </a:spcBef>
        <a:buFont typeface="Arial" pitchFamily="34" charset="0"/>
        <a:buChar char="–"/>
        <a:defRPr sz="5800" kern="1200">
          <a:solidFill>
            <a:schemeClr val="tx1"/>
          </a:solidFill>
          <a:latin typeface="+mn-lt"/>
          <a:ea typeface="+mn-ea"/>
          <a:cs typeface="+mn-cs"/>
        </a:defRPr>
      </a:lvl2pPr>
      <a:lvl3pPr marL="2340915" indent="-468183" algn="l" defTabSz="1872731" rtl="0" eaLnBrk="1" latinLnBrk="0" hangingPunct="1">
        <a:spcBef>
          <a:spcPct val="20000"/>
        </a:spcBef>
        <a:buFont typeface="Arial" pitchFamily="34" charset="0"/>
        <a:buChar char="•"/>
        <a:defRPr sz="4900" kern="1200">
          <a:solidFill>
            <a:schemeClr val="tx1"/>
          </a:solidFill>
          <a:latin typeface="+mn-lt"/>
          <a:ea typeface="+mn-ea"/>
          <a:cs typeface="+mn-cs"/>
        </a:defRPr>
      </a:lvl3pPr>
      <a:lvl4pPr marL="3277281" indent="-468183" algn="l" defTabSz="1872731" rtl="0" eaLnBrk="1" latinLnBrk="0" hangingPunct="1">
        <a:spcBef>
          <a:spcPct val="20000"/>
        </a:spcBef>
        <a:buFont typeface="Arial" pitchFamily="34" charset="0"/>
        <a:buChar char="–"/>
        <a:defRPr sz="4100" kern="1200">
          <a:solidFill>
            <a:schemeClr val="tx1"/>
          </a:solidFill>
          <a:latin typeface="+mn-lt"/>
          <a:ea typeface="+mn-ea"/>
          <a:cs typeface="+mn-cs"/>
        </a:defRPr>
      </a:lvl4pPr>
      <a:lvl5pPr marL="4213647" indent="-468183" algn="l" defTabSz="1872731" rtl="0" eaLnBrk="1" latinLnBrk="0" hangingPunct="1">
        <a:spcBef>
          <a:spcPct val="20000"/>
        </a:spcBef>
        <a:buFont typeface="Arial" pitchFamily="34" charset="0"/>
        <a:buChar char="»"/>
        <a:defRPr sz="4100" kern="1200">
          <a:solidFill>
            <a:schemeClr val="tx1"/>
          </a:solidFill>
          <a:latin typeface="+mn-lt"/>
          <a:ea typeface="+mn-ea"/>
          <a:cs typeface="+mn-cs"/>
        </a:defRPr>
      </a:lvl5pPr>
      <a:lvl6pPr marL="5150012" indent="-468183" algn="l" defTabSz="1872731" rtl="0" eaLnBrk="1" latinLnBrk="0" hangingPunct="1">
        <a:spcBef>
          <a:spcPct val="20000"/>
        </a:spcBef>
        <a:buFont typeface="Arial" pitchFamily="34" charset="0"/>
        <a:buChar char="•"/>
        <a:defRPr sz="4100" kern="1200">
          <a:solidFill>
            <a:schemeClr val="tx1"/>
          </a:solidFill>
          <a:latin typeface="+mn-lt"/>
          <a:ea typeface="+mn-ea"/>
          <a:cs typeface="+mn-cs"/>
        </a:defRPr>
      </a:lvl6pPr>
      <a:lvl7pPr marL="6086379" indent="-468183" algn="l" defTabSz="1872731" rtl="0" eaLnBrk="1" latinLnBrk="0" hangingPunct="1">
        <a:spcBef>
          <a:spcPct val="20000"/>
        </a:spcBef>
        <a:buFont typeface="Arial" pitchFamily="34" charset="0"/>
        <a:buChar char="•"/>
        <a:defRPr sz="4100" kern="1200">
          <a:solidFill>
            <a:schemeClr val="tx1"/>
          </a:solidFill>
          <a:latin typeface="+mn-lt"/>
          <a:ea typeface="+mn-ea"/>
          <a:cs typeface="+mn-cs"/>
        </a:defRPr>
      </a:lvl7pPr>
      <a:lvl8pPr marL="7022745" indent="-468183" algn="l" defTabSz="1872731" rtl="0" eaLnBrk="1" latinLnBrk="0" hangingPunct="1">
        <a:spcBef>
          <a:spcPct val="20000"/>
        </a:spcBef>
        <a:buFont typeface="Arial" pitchFamily="34" charset="0"/>
        <a:buChar char="•"/>
        <a:defRPr sz="4100" kern="1200">
          <a:solidFill>
            <a:schemeClr val="tx1"/>
          </a:solidFill>
          <a:latin typeface="+mn-lt"/>
          <a:ea typeface="+mn-ea"/>
          <a:cs typeface="+mn-cs"/>
        </a:defRPr>
      </a:lvl8pPr>
      <a:lvl9pPr marL="7959110" indent="-468183" algn="l" defTabSz="1872731" rtl="0" eaLnBrk="1" latinLnBrk="0" hangingPunct="1">
        <a:spcBef>
          <a:spcPct val="20000"/>
        </a:spcBef>
        <a:buFont typeface="Arial" pitchFamily="34" charset="0"/>
        <a:buChar char="•"/>
        <a:defRPr sz="4100" kern="1200">
          <a:solidFill>
            <a:schemeClr val="tx1"/>
          </a:solidFill>
          <a:latin typeface="+mn-lt"/>
          <a:ea typeface="+mn-ea"/>
          <a:cs typeface="+mn-cs"/>
        </a:defRPr>
      </a:lvl9pPr>
    </p:bodyStyle>
    <p:otherStyle>
      <a:defPPr>
        <a:defRPr lang="en-US"/>
      </a:defPPr>
      <a:lvl1pPr marL="0" algn="l" defTabSz="1872731" rtl="0" eaLnBrk="1" latinLnBrk="0" hangingPunct="1">
        <a:defRPr sz="3600" kern="1200">
          <a:solidFill>
            <a:schemeClr val="tx1"/>
          </a:solidFill>
          <a:latin typeface="+mn-lt"/>
          <a:ea typeface="+mn-ea"/>
          <a:cs typeface="+mn-cs"/>
        </a:defRPr>
      </a:lvl1pPr>
      <a:lvl2pPr marL="936366" algn="l" defTabSz="1872731" rtl="0" eaLnBrk="1" latinLnBrk="0" hangingPunct="1">
        <a:defRPr sz="3600" kern="1200">
          <a:solidFill>
            <a:schemeClr val="tx1"/>
          </a:solidFill>
          <a:latin typeface="+mn-lt"/>
          <a:ea typeface="+mn-ea"/>
          <a:cs typeface="+mn-cs"/>
        </a:defRPr>
      </a:lvl2pPr>
      <a:lvl3pPr marL="1872731" algn="l" defTabSz="1872731" rtl="0" eaLnBrk="1" latinLnBrk="0" hangingPunct="1">
        <a:defRPr sz="3600" kern="1200">
          <a:solidFill>
            <a:schemeClr val="tx1"/>
          </a:solidFill>
          <a:latin typeface="+mn-lt"/>
          <a:ea typeface="+mn-ea"/>
          <a:cs typeface="+mn-cs"/>
        </a:defRPr>
      </a:lvl3pPr>
      <a:lvl4pPr marL="2809098" algn="l" defTabSz="1872731" rtl="0" eaLnBrk="1" latinLnBrk="0" hangingPunct="1">
        <a:defRPr sz="3600" kern="1200">
          <a:solidFill>
            <a:schemeClr val="tx1"/>
          </a:solidFill>
          <a:latin typeface="+mn-lt"/>
          <a:ea typeface="+mn-ea"/>
          <a:cs typeface="+mn-cs"/>
        </a:defRPr>
      </a:lvl4pPr>
      <a:lvl5pPr marL="3745464" algn="l" defTabSz="1872731" rtl="0" eaLnBrk="1" latinLnBrk="0" hangingPunct="1">
        <a:defRPr sz="3600" kern="1200">
          <a:solidFill>
            <a:schemeClr val="tx1"/>
          </a:solidFill>
          <a:latin typeface="+mn-lt"/>
          <a:ea typeface="+mn-ea"/>
          <a:cs typeface="+mn-cs"/>
        </a:defRPr>
      </a:lvl5pPr>
      <a:lvl6pPr marL="4681829" algn="l" defTabSz="1872731" rtl="0" eaLnBrk="1" latinLnBrk="0" hangingPunct="1">
        <a:defRPr sz="3600" kern="1200">
          <a:solidFill>
            <a:schemeClr val="tx1"/>
          </a:solidFill>
          <a:latin typeface="+mn-lt"/>
          <a:ea typeface="+mn-ea"/>
          <a:cs typeface="+mn-cs"/>
        </a:defRPr>
      </a:lvl6pPr>
      <a:lvl7pPr marL="5618195" algn="l" defTabSz="1872731" rtl="0" eaLnBrk="1" latinLnBrk="0" hangingPunct="1">
        <a:defRPr sz="3600" kern="1200">
          <a:solidFill>
            <a:schemeClr val="tx1"/>
          </a:solidFill>
          <a:latin typeface="+mn-lt"/>
          <a:ea typeface="+mn-ea"/>
          <a:cs typeface="+mn-cs"/>
        </a:defRPr>
      </a:lvl7pPr>
      <a:lvl8pPr marL="6554562" algn="l" defTabSz="1872731" rtl="0" eaLnBrk="1" latinLnBrk="0" hangingPunct="1">
        <a:defRPr sz="3600" kern="1200">
          <a:solidFill>
            <a:schemeClr val="tx1"/>
          </a:solidFill>
          <a:latin typeface="+mn-lt"/>
          <a:ea typeface="+mn-ea"/>
          <a:cs typeface="+mn-cs"/>
        </a:defRPr>
      </a:lvl8pPr>
      <a:lvl9pPr marL="7490927" algn="l" defTabSz="1872731"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jpe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jpe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67" y="-144179"/>
            <a:ext cx="32543258" cy="43205400"/>
          </a:xfrm>
          <a:prstGeom prst="rect">
            <a:avLst/>
          </a:prstGeom>
          <a:noFill/>
        </p:spPr>
      </p:pic>
      <p:sp>
        <p:nvSpPr>
          <p:cNvPr id="46" name="TextBox 45"/>
          <p:cNvSpPr txBox="1"/>
          <p:nvPr/>
        </p:nvSpPr>
        <p:spPr>
          <a:xfrm>
            <a:off x="19194727" y="30227872"/>
            <a:ext cx="6296774" cy="687715"/>
          </a:xfrm>
          <a:prstGeom prst="rect">
            <a:avLst/>
          </a:prstGeom>
          <a:noFill/>
        </p:spPr>
        <p:txBody>
          <a:bodyPr wrap="square" lIns="132423" tIns="66212" rIns="132423" bIns="66212" rtlCol="0">
            <a:spAutoFit/>
          </a:bodyPr>
          <a:lstStyle/>
          <a:p>
            <a:endParaRPr lang="el-GR" dirty="0"/>
          </a:p>
        </p:txBody>
      </p:sp>
      <p:sp>
        <p:nvSpPr>
          <p:cNvPr id="48" name="TextBox 47"/>
          <p:cNvSpPr txBox="1"/>
          <p:nvPr/>
        </p:nvSpPr>
        <p:spPr>
          <a:xfrm>
            <a:off x="13494060" y="35788595"/>
            <a:ext cx="7005024" cy="687715"/>
          </a:xfrm>
          <a:prstGeom prst="rect">
            <a:avLst/>
          </a:prstGeom>
          <a:noFill/>
        </p:spPr>
        <p:txBody>
          <a:bodyPr wrap="square" lIns="132423" tIns="66212" rIns="132423" bIns="66212" rtlCol="0">
            <a:spAutoFit/>
          </a:bodyPr>
          <a:lstStyle/>
          <a:p>
            <a:endParaRPr lang="el-GR" dirty="0"/>
          </a:p>
        </p:txBody>
      </p:sp>
      <p:sp>
        <p:nvSpPr>
          <p:cNvPr id="49" name="TextBox 48"/>
          <p:cNvSpPr txBox="1"/>
          <p:nvPr/>
        </p:nvSpPr>
        <p:spPr>
          <a:xfrm>
            <a:off x="19911815" y="35808011"/>
            <a:ext cx="4752528" cy="687715"/>
          </a:xfrm>
          <a:prstGeom prst="rect">
            <a:avLst/>
          </a:prstGeom>
          <a:noFill/>
        </p:spPr>
        <p:txBody>
          <a:bodyPr wrap="square" lIns="132423" tIns="66212" rIns="132423" bIns="66212" rtlCol="0">
            <a:spAutoFit/>
          </a:bodyPr>
          <a:lstStyle/>
          <a:p>
            <a:endParaRPr lang="el-GR" dirty="0"/>
          </a:p>
        </p:txBody>
      </p:sp>
      <p:sp>
        <p:nvSpPr>
          <p:cNvPr id="53" name="Rounded Rectangle 52"/>
          <p:cNvSpPr/>
          <p:nvPr/>
        </p:nvSpPr>
        <p:spPr>
          <a:xfrm>
            <a:off x="2430583" y="-29026"/>
            <a:ext cx="28060689" cy="3535979"/>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7273" tIns="93636" rIns="187273" bIns="93636"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l-GR" sz="10000" b="1"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ΞΑΝΑΖΩΝΤΑΝΕΥΟΝΤΑΣ ΤΟ </a:t>
            </a:r>
            <a:r>
              <a:rPr lang="el-GR" sz="10000" b="1" cap="all" dirty="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ΒΥΘΟ ΤΗΣ </a:t>
            </a:r>
            <a:r>
              <a:rPr lang="el-GR" sz="10000" b="1"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ΛΕΜΕΣΟΥ: </a:t>
            </a:r>
            <a:endParaRPr lang="el-GR" sz="10000" b="1" cap="all" dirty="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el-GR" sz="10000" b="1"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ΠΡΟΟΠΤΙΚΕΣ ΚΑΙ ΠΙΘΑΝΑ ΠΡΟΒΛΗΜΑΤΑ</a:t>
            </a:r>
            <a:endParaRPr lang="en-US" sz="10000" b="1" cap="all" dirty="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Flowchart: Alternate Process 6"/>
          <p:cNvSpPr/>
          <p:nvPr/>
        </p:nvSpPr>
        <p:spPr>
          <a:xfrm>
            <a:off x="395526" y="4305067"/>
            <a:ext cx="13164957" cy="6653642"/>
          </a:xfrm>
          <a:prstGeom prst="flowChartAlternateProcess">
            <a:avLst/>
          </a:prstGeom>
          <a:ln w="1524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l-GR"/>
          </a:p>
        </p:txBody>
      </p:sp>
      <p:sp>
        <p:nvSpPr>
          <p:cNvPr id="4" name="TextBox 3"/>
          <p:cNvSpPr txBox="1"/>
          <p:nvPr/>
        </p:nvSpPr>
        <p:spPr>
          <a:xfrm>
            <a:off x="3096569" y="8166161"/>
            <a:ext cx="8352928" cy="646331"/>
          </a:xfrm>
          <a:prstGeom prst="rect">
            <a:avLst/>
          </a:prstGeom>
          <a:noFill/>
        </p:spPr>
        <p:txBody>
          <a:bodyPr wrap="square" rtlCol="0">
            <a:spAutoFit/>
          </a:bodyPr>
          <a:lstStyle/>
          <a:p>
            <a:endParaRPr lang="el-GR" dirty="0"/>
          </a:p>
        </p:txBody>
      </p:sp>
      <p:sp>
        <p:nvSpPr>
          <p:cNvPr id="17" name="Flowchart: Terminator 16"/>
          <p:cNvSpPr/>
          <p:nvPr/>
        </p:nvSpPr>
        <p:spPr>
          <a:xfrm>
            <a:off x="2978315" y="3581791"/>
            <a:ext cx="7128792" cy="1446550"/>
          </a:xfrm>
          <a:prstGeom prst="flowChartTerminator">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TextBox 12"/>
          <p:cNvSpPr txBox="1"/>
          <p:nvPr/>
        </p:nvSpPr>
        <p:spPr>
          <a:xfrm>
            <a:off x="1134253" y="5496839"/>
            <a:ext cx="12258947" cy="533864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l-GR" sz="2800" dirty="0"/>
              <a:t>Στην εργασία μας ασχοληθήκαμε με το πρόβλημα της μείωσης του αριθμού των ψαριών και της βιοποικιλότητας στη θαλάσσια περιοχή της Κύπρου και ειδικότερα στον κόλπο της Λεμεσού καθώς και τις οικονομικές και κοινωνικές προεκτάσεις που απορρέουν από αυτό.</a:t>
            </a:r>
          </a:p>
          <a:p>
            <a:endParaRPr lang="el-GR" sz="2800" dirty="0"/>
          </a:p>
          <a:p>
            <a:r>
              <a:rPr lang="el-GR" sz="2800" dirty="0"/>
              <a:t>Μέσα από έρευνα, συνεντεύξεις και διανομή ερωτηματολογίων, μελετήσαμε για τους τεχνητούς υφάλους και την προοπτική ανάπτυξης ζωής από την δημιουργία τους σε θαλάσσιες προστατευόμενες περιοχές. </a:t>
            </a:r>
          </a:p>
          <a:p>
            <a:endParaRPr lang="el-GR" sz="2800" dirty="0"/>
          </a:p>
          <a:p>
            <a:r>
              <a:rPr lang="el-GR" sz="2800" dirty="0"/>
              <a:t>Ακολούθως, σε συνεργασία με το Τμήμα Αλιείας, συμμετείχαμε στο σχεδιασμό – κατασκευή μέρους υφάλου που προστέθηκε στις ήδη υπάρχουσες προστατευόμενες περιοχές όπου προϋπήρχαν  άλλοι ύφαλοι.</a:t>
            </a:r>
          </a:p>
        </p:txBody>
      </p:sp>
      <p:sp>
        <p:nvSpPr>
          <p:cNvPr id="16" name="TextBox 15"/>
          <p:cNvSpPr txBox="1"/>
          <p:nvPr/>
        </p:nvSpPr>
        <p:spPr>
          <a:xfrm>
            <a:off x="2978315" y="3581791"/>
            <a:ext cx="7128792" cy="1446550"/>
          </a:xfrm>
          <a:prstGeom prst="rect">
            <a:avLst/>
          </a:prstGeom>
          <a:noFill/>
        </p:spPr>
        <p:txBody>
          <a:bodyPr wrap="square" rtlCol="0">
            <a:spAutoFit/>
          </a:bodyPr>
          <a:lstStyle/>
          <a:p>
            <a:pPr algn="ctr"/>
            <a:r>
              <a:rPr lang="el-GR" sz="8800" b="1" dirty="0" smtClean="0">
                <a:solidFill>
                  <a:schemeClr val="bg1"/>
                </a:solidFill>
              </a:rPr>
              <a:t>ΠΕΡΙΛΗΨΗ</a:t>
            </a:r>
            <a:endParaRPr lang="el-GR" sz="8800" b="1" dirty="0">
              <a:solidFill>
                <a:schemeClr val="bg1"/>
              </a:solidFill>
            </a:endParaRPr>
          </a:p>
        </p:txBody>
      </p:sp>
      <p:sp>
        <p:nvSpPr>
          <p:cNvPr id="18" name="TextBox 17"/>
          <p:cNvSpPr txBox="1"/>
          <p:nvPr/>
        </p:nvSpPr>
        <p:spPr>
          <a:xfrm>
            <a:off x="6759763" y="30112353"/>
            <a:ext cx="3481648" cy="441494"/>
          </a:xfrm>
          <a:prstGeom prst="rect">
            <a:avLst/>
          </a:prstGeom>
          <a:noFill/>
        </p:spPr>
        <p:txBody>
          <a:bodyPr wrap="square" lIns="132423" tIns="66212" rIns="132423" bIns="66212" rtlCol="0">
            <a:spAutoFit/>
          </a:bodyPr>
          <a:lstStyle/>
          <a:p>
            <a:pPr algn="ctr"/>
            <a:r>
              <a:rPr lang="el-GR" sz="2000" dirty="0" smtClean="0"/>
              <a:t>;</a:t>
            </a:r>
            <a:endParaRPr lang="el-GR" sz="2000" dirty="0"/>
          </a:p>
        </p:txBody>
      </p:sp>
      <p:sp>
        <p:nvSpPr>
          <p:cNvPr id="23" name="TextBox 22"/>
          <p:cNvSpPr txBox="1"/>
          <p:nvPr/>
        </p:nvSpPr>
        <p:spPr>
          <a:xfrm>
            <a:off x="9963430" y="29696854"/>
            <a:ext cx="4459530" cy="441494"/>
          </a:xfrm>
          <a:prstGeom prst="rect">
            <a:avLst/>
          </a:prstGeom>
          <a:noFill/>
        </p:spPr>
        <p:txBody>
          <a:bodyPr wrap="square" lIns="132423" tIns="66212" rIns="132423" bIns="66212" rtlCol="0">
            <a:spAutoFit/>
          </a:bodyPr>
          <a:lstStyle/>
          <a:p>
            <a:pPr algn="ctr"/>
            <a:r>
              <a:rPr lang="en-US" sz="2000" dirty="0" smtClean="0"/>
              <a:t>;</a:t>
            </a:r>
            <a:endParaRPr lang="el-GR" sz="2000" dirty="0"/>
          </a:p>
        </p:txBody>
      </p:sp>
      <p:sp>
        <p:nvSpPr>
          <p:cNvPr id="39" name="TextBox 38"/>
          <p:cNvSpPr txBox="1"/>
          <p:nvPr/>
        </p:nvSpPr>
        <p:spPr>
          <a:xfrm>
            <a:off x="6684107" y="33263314"/>
            <a:ext cx="3504032" cy="441494"/>
          </a:xfrm>
          <a:prstGeom prst="rect">
            <a:avLst/>
          </a:prstGeom>
          <a:noFill/>
        </p:spPr>
        <p:txBody>
          <a:bodyPr wrap="square" lIns="132423" tIns="66212" rIns="132423" bIns="66212" rtlCol="0">
            <a:spAutoFit/>
          </a:bodyPr>
          <a:lstStyle/>
          <a:p>
            <a:pPr algn="ctr"/>
            <a:r>
              <a:rPr lang="el-GR" sz="2000" dirty="0" smtClean="0"/>
              <a:t>;</a:t>
            </a:r>
            <a:endParaRPr lang="el-GR" sz="2000" dirty="0"/>
          </a:p>
        </p:txBody>
      </p:sp>
      <p:sp>
        <p:nvSpPr>
          <p:cNvPr id="9" name="Flowchart: Alternate Process 8"/>
          <p:cNvSpPr/>
          <p:nvPr/>
        </p:nvSpPr>
        <p:spPr>
          <a:xfrm>
            <a:off x="13913454" y="4305066"/>
            <a:ext cx="17996212" cy="6653642"/>
          </a:xfrm>
          <a:prstGeom prst="flowChartAlternateProcess">
            <a:avLst/>
          </a:prstGeom>
          <a:ln w="1524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l-GR">
              <a:solidFill>
                <a:schemeClr val="dk1"/>
              </a:solidFill>
            </a:endParaRPr>
          </a:p>
        </p:txBody>
      </p:sp>
      <p:sp>
        <p:nvSpPr>
          <p:cNvPr id="6" name="TextBox 5"/>
          <p:cNvSpPr txBox="1"/>
          <p:nvPr/>
        </p:nvSpPr>
        <p:spPr>
          <a:xfrm>
            <a:off x="14560925" y="4933343"/>
            <a:ext cx="16995364" cy="6494085"/>
          </a:xfrm>
          <a:prstGeom prst="rect">
            <a:avLst/>
          </a:prstGeom>
          <a:noFill/>
        </p:spPr>
        <p:txBody>
          <a:bodyPr wrap="square" rtlCol="0">
            <a:spAutoFit/>
          </a:bodyPr>
          <a:lstStyle/>
          <a:p>
            <a:r>
              <a:rPr lang="el-GR" sz="3200" b="1" u="sng" dirty="0"/>
              <a:t>Τεχνητοί ύφαλοι</a:t>
            </a:r>
            <a:r>
              <a:rPr lang="el-GR" sz="3200" dirty="0"/>
              <a:t>: </a:t>
            </a:r>
            <a:r>
              <a:rPr lang="el-GR" sz="3200" dirty="0" err="1"/>
              <a:t>οικότοποι</a:t>
            </a:r>
            <a:r>
              <a:rPr lang="el-GR" sz="3200" dirty="0"/>
              <a:t> τεχνητά κατασκευασμένοι, που τοποθετούνται στο βυθό για να λειτουργήσουν ως φυσικό σύστημα που θα παρέχει τροφή, προστασία και περιοχές αναπαραγωγής για τα ψάρια και άλλους θαλάσσιους οργανισμούς.</a:t>
            </a:r>
          </a:p>
          <a:p>
            <a:r>
              <a:rPr lang="el-GR" sz="3200" dirty="0"/>
              <a:t>    Στη Λεμεσό υπάρχουν δύο θαλάσσιες προστατευόμενες περιοχές τεχνητών υφάλων  με πλήρη απαγόρευση του ψαρέματος, η μια στην περιοχή της </a:t>
            </a:r>
            <a:r>
              <a:rPr lang="el-GR" sz="3200" dirty="0" err="1"/>
              <a:t>Αμαθούντας</a:t>
            </a:r>
            <a:r>
              <a:rPr lang="el-GR" sz="3200" dirty="0"/>
              <a:t> και η δεύτερη στο Δασούδι. Οι τεχνητοί ύφαλοι στη Λεμεσό ήταν και το θέμα της μελέτης </a:t>
            </a:r>
            <a:r>
              <a:rPr lang="el-GR" sz="3200" dirty="0" smtClean="0"/>
              <a:t>μας.</a:t>
            </a:r>
            <a:endParaRPr lang="el-GR" sz="3200" dirty="0"/>
          </a:p>
          <a:p>
            <a:endParaRPr lang="el-GR" sz="3200" dirty="0"/>
          </a:p>
          <a:p>
            <a:r>
              <a:rPr lang="el-GR" sz="3200" b="1" u="sng" dirty="0" smtClean="0"/>
              <a:t>Μεθοδολογία</a:t>
            </a:r>
            <a:r>
              <a:rPr lang="el-GR" sz="3200" dirty="0" smtClean="0"/>
              <a:t>: Στα πλαίσια της διερεύνησης της βιοποικιλότητας στο βυθό της Λεμεσού, της διαδικασίας κατασκευής τεχνητών υφάλων στην περιοχή και των προοπτικών που προκύπτουν από αυτούς καθώς και προβλημάτων που εμφανίζονται, μαζέψαμε στοιχεία χρησιμοποιώντας δύο εργαλεία: Α. </a:t>
            </a:r>
            <a:r>
              <a:rPr lang="el-GR" sz="3200" dirty="0"/>
              <a:t>ΕΡΩΤΗΜΑΤΟΛΟΓΙΑ</a:t>
            </a:r>
          </a:p>
          <a:p>
            <a:r>
              <a:rPr lang="el-GR" sz="3200" dirty="0" smtClean="0"/>
              <a:t>                   Β. </a:t>
            </a:r>
            <a:r>
              <a:rPr lang="el-GR" sz="3200" dirty="0"/>
              <a:t>ΣΥΝΕΝΤΕΥΞΕΙΣ</a:t>
            </a:r>
          </a:p>
          <a:p>
            <a:endParaRPr lang="el-GR" sz="3200" dirty="0"/>
          </a:p>
        </p:txBody>
      </p:sp>
      <p:sp>
        <p:nvSpPr>
          <p:cNvPr id="32" name="Flowchart: Alternate Process 31"/>
          <p:cNvSpPr/>
          <p:nvPr/>
        </p:nvSpPr>
        <p:spPr>
          <a:xfrm>
            <a:off x="418138" y="12499228"/>
            <a:ext cx="13124562" cy="6151144"/>
          </a:xfrm>
          <a:prstGeom prst="flowChartAlternateProcess">
            <a:avLst/>
          </a:prstGeom>
          <a:ln w="1524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l-GR">
              <a:solidFill>
                <a:schemeClr val="dk1"/>
              </a:solidFill>
            </a:endParaRPr>
          </a:p>
        </p:txBody>
      </p:sp>
      <p:sp>
        <p:nvSpPr>
          <p:cNvPr id="35" name="Flowchart: Alternate Process 34"/>
          <p:cNvSpPr/>
          <p:nvPr/>
        </p:nvSpPr>
        <p:spPr>
          <a:xfrm>
            <a:off x="14300555" y="11811941"/>
            <a:ext cx="17642834" cy="6838431"/>
          </a:xfrm>
          <a:prstGeom prst="flowChartAlternateProcess">
            <a:avLst/>
          </a:prstGeom>
          <a:ln w="1524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l-GR">
              <a:solidFill>
                <a:schemeClr val="dk1"/>
              </a:solidFill>
            </a:endParaRPr>
          </a:p>
        </p:txBody>
      </p:sp>
      <p:sp>
        <p:nvSpPr>
          <p:cNvPr id="22" name="TextBox 21"/>
          <p:cNvSpPr txBox="1"/>
          <p:nvPr/>
        </p:nvSpPr>
        <p:spPr>
          <a:xfrm>
            <a:off x="1071697" y="13146405"/>
            <a:ext cx="9374944" cy="5078313"/>
          </a:xfrm>
          <a:prstGeom prst="rect">
            <a:avLst/>
          </a:prstGeom>
          <a:noFill/>
        </p:spPr>
        <p:txBody>
          <a:bodyPr wrap="square" rtlCol="0">
            <a:spAutoFit/>
          </a:bodyPr>
          <a:lstStyle/>
          <a:p>
            <a:r>
              <a:rPr lang="el-GR" b="1" u="sng" dirty="0"/>
              <a:t>Συμμετέχοντες: </a:t>
            </a:r>
            <a:endParaRPr lang="el-GR" b="1" u="sng" dirty="0" smtClean="0"/>
          </a:p>
          <a:p>
            <a:r>
              <a:rPr lang="el-GR" dirty="0"/>
              <a:t>Σύνολο Συμμετεχόντων: 36</a:t>
            </a:r>
          </a:p>
          <a:p>
            <a:endParaRPr lang="el-GR" dirty="0" smtClean="0"/>
          </a:p>
          <a:p>
            <a:endParaRPr lang="el-GR" dirty="0" smtClean="0"/>
          </a:p>
          <a:p>
            <a:endParaRPr lang="el-GR" dirty="0"/>
          </a:p>
          <a:p>
            <a:endParaRPr lang="el-GR" dirty="0" smtClean="0"/>
          </a:p>
          <a:p>
            <a:r>
              <a:rPr lang="en-US" dirty="0"/>
              <a:t> </a:t>
            </a:r>
            <a:r>
              <a:rPr lang="el-GR" dirty="0" smtClean="0"/>
              <a:t>Διανομή </a:t>
            </a:r>
            <a:r>
              <a:rPr lang="el-GR" dirty="0"/>
              <a:t>Ερωτηματολογίου</a:t>
            </a:r>
            <a:r>
              <a:rPr lang="el-GR" dirty="0" smtClean="0"/>
              <a:t>:</a:t>
            </a:r>
            <a:endParaRPr lang="en-US" dirty="0" smtClean="0"/>
          </a:p>
          <a:p>
            <a:r>
              <a:rPr lang="el-GR" dirty="0" smtClean="0"/>
              <a:t> </a:t>
            </a:r>
            <a:r>
              <a:rPr lang="el-GR" dirty="0"/>
              <a:t>Ιανουάριος - Φλεβάρης 2018 </a:t>
            </a:r>
            <a:r>
              <a:rPr lang="el-GR" dirty="0" smtClean="0"/>
              <a:t>από </a:t>
            </a:r>
            <a:r>
              <a:rPr lang="el-GR" dirty="0"/>
              <a:t>μαθητές που </a:t>
            </a:r>
            <a:r>
              <a:rPr lang="el-GR" dirty="0" smtClean="0"/>
              <a:t>  συμμετέχουν στο </a:t>
            </a:r>
            <a:r>
              <a:rPr lang="el-GR" dirty="0"/>
              <a:t>«Χρυσοπράσινο Φύλλο</a:t>
            </a:r>
            <a:r>
              <a:rPr lang="el-GR" dirty="0" smtClean="0"/>
              <a:t>»</a:t>
            </a:r>
            <a:endParaRPr lang="el-GR" dirty="0"/>
          </a:p>
        </p:txBody>
      </p:sp>
      <p:sp>
        <p:nvSpPr>
          <p:cNvPr id="3" name="Rectangle 2"/>
          <p:cNvSpPr/>
          <p:nvPr/>
        </p:nvSpPr>
        <p:spPr>
          <a:xfrm>
            <a:off x="15036309" y="12223075"/>
            <a:ext cx="8582539" cy="5509200"/>
          </a:xfrm>
          <a:prstGeom prst="rect">
            <a:avLst/>
          </a:prstGeom>
          <a:noFill/>
        </p:spPr>
        <p:txBody>
          <a:bodyPr wrap="square" numCol="1">
            <a:spAutoFit/>
          </a:bodyPr>
          <a:lstStyle/>
          <a:p>
            <a:r>
              <a:rPr lang="el-GR" sz="3200" dirty="0"/>
              <a:t>Σε προγραμματισμένες συναντήσεις που έγιναν στο χώρο του σχολείου μας μίλησαν για το θέμα οι ακόλουθοι:</a:t>
            </a:r>
          </a:p>
          <a:p>
            <a:pPr marL="742950" indent="-742950">
              <a:buFont typeface="+mj-lt"/>
              <a:buAutoNum type="arabicParenR"/>
            </a:pPr>
            <a:r>
              <a:rPr lang="el-GR" sz="3200" dirty="0" smtClean="0"/>
              <a:t>Κος </a:t>
            </a:r>
            <a:r>
              <a:rPr lang="el-GR" sz="3200" dirty="0"/>
              <a:t>Γιώργος </a:t>
            </a:r>
            <a:r>
              <a:rPr lang="el-GR" sz="3200" dirty="0" err="1"/>
              <a:t>Παγιάτας</a:t>
            </a:r>
            <a:r>
              <a:rPr lang="el-GR" sz="3200" dirty="0"/>
              <a:t> </a:t>
            </a:r>
            <a:r>
              <a:rPr lang="el-GR" sz="3200" dirty="0" smtClean="0"/>
              <a:t>: Λειτουργός </a:t>
            </a:r>
            <a:r>
              <a:rPr lang="el-GR" sz="3200" dirty="0"/>
              <a:t>Αλιείας και Θαλάσσιων Ερευνών Ά - Υπεύθυνος για τη δημιουργία θαλάσσιων προστατευόμενων περιοχών με τεχνητούς ύφαλους</a:t>
            </a:r>
          </a:p>
          <a:p>
            <a:pPr marL="742950" indent="-742950">
              <a:buFont typeface="+mj-lt"/>
              <a:buAutoNum type="arabicParenR"/>
            </a:pPr>
            <a:r>
              <a:rPr lang="el-GR" sz="3200" dirty="0" smtClean="0"/>
              <a:t>Κος </a:t>
            </a:r>
            <a:r>
              <a:rPr lang="el-GR" sz="3200" dirty="0"/>
              <a:t>Αντώνης </a:t>
            </a:r>
            <a:r>
              <a:rPr lang="el-GR" sz="3200" dirty="0" err="1" smtClean="0"/>
              <a:t>Αυγουστή</a:t>
            </a:r>
            <a:r>
              <a:rPr lang="el-GR" sz="3200" dirty="0" smtClean="0"/>
              <a:t>: </a:t>
            </a:r>
            <a:r>
              <a:rPr lang="el-GR" sz="3200" dirty="0"/>
              <a:t>Ε</a:t>
            </a:r>
            <a:r>
              <a:rPr lang="el-GR" sz="3200" dirty="0" smtClean="0"/>
              <a:t>πιθεωρητής </a:t>
            </a:r>
            <a:r>
              <a:rPr lang="el-GR" sz="3200" dirty="0"/>
              <a:t>Α</a:t>
            </a:r>
            <a:r>
              <a:rPr lang="el-GR" sz="3200" dirty="0" smtClean="0"/>
              <a:t>λιείας </a:t>
            </a:r>
            <a:r>
              <a:rPr lang="el-GR" sz="3200" dirty="0"/>
              <a:t>και Θ</a:t>
            </a:r>
            <a:r>
              <a:rPr lang="el-GR" sz="3200" dirty="0" smtClean="0"/>
              <a:t>αλασσίων </a:t>
            </a:r>
            <a:r>
              <a:rPr lang="el-GR" sz="3200" dirty="0"/>
              <a:t>Ε</a:t>
            </a:r>
            <a:r>
              <a:rPr lang="el-GR" sz="3200" dirty="0" smtClean="0"/>
              <a:t>ρευνών </a:t>
            </a:r>
            <a:r>
              <a:rPr lang="el-GR" sz="3200" dirty="0"/>
              <a:t>Α΄ τάξης.</a:t>
            </a:r>
          </a:p>
          <a:p>
            <a:pPr marL="742950" indent="-742950">
              <a:buFont typeface="+mj-lt"/>
              <a:buAutoNum type="arabicParenR"/>
            </a:pPr>
            <a:r>
              <a:rPr lang="el-GR" sz="3200" dirty="0" smtClean="0"/>
              <a:t>Κος </a:t>
            </a:r>
            <a:r>
              <a:rPr lang="el-GR" sz="3200" dirty="0"/>
              <a:t>Μιχάλης </a:t>
            </a:r>
            <a:r>
              <a:rPr lang="el-GR" sz="3200" dirty="0" err="1" smtClean="0"/>
              <a:t>Τσιρπονούρης</a:t>
            </a:r>
            <a:r>
              <a:rPr lang="el-GR" sz="3200" dirty="0" smtClean="0"/>
              <a:t>: Επαγγελματίας δύτης</a:t>
            </a:r>
          </a:p>
        </p:txBody>
      </p:sp>
      <p:graphicFrame>
        <p:nvGraphicFramePr>
          <p:cNvPr id="10" name="Table 9"/>
          <p:cNvGraphicFramePr>
            <a:graphicFrameLocks noGrp="1"/>
          </p:cNvGraphicFramePr>
          <p:nvPr>
            <p:extLst>
              <p:ext uri="{D42A27DB-BD31-4B8C-83A1-F6EECF244321}">
                <p14:modId xmlns:p14="http://schemas.microsoft.com/office/powerpoint/2010/main" val="1084072820"/>
              </p:ext>
            </p:extLst>
          </p:nvPr>
        </p:nvGraphicFramePr>
        <p:xfrm>
          <a:off x="953322" y="14226334"/>
          <a:ext cx="9033116" cy="1926133"/>
        </p:xfrm>
        <a:graphic>
          <a:graphicData uri="http://schemas.openxmlformats.org/drawingml/2006/table">
            <a:tbl>
              <a:tblPr firstRow="1" bandRow="1">
                <a:tableStyleId>{8FD4443E-F989-4FC4-A0C8-D5A2AF1F390B}</a:tableStyleId>
              </a:tblPr>
              <a:tblGrid>
                <a:gridCol w="5832648"/>
                <a:gridCol w="3200468"/>
              </a:tblGrid>
              <a:tr h="1008039">
                <a:tc>
                  <a:txBody>
                    <a:bodyPr/>
                    <a:lstStyle/>
                    <a:p>
                      <a:pPr algn="ctr"/>
                      <a:r>
                        <a:rPr lang="el-GR" sz="3600" dirty="0" smtClean="0"/>
                        <a:t>Επαγγελματίας Ψαράς</a:t>
                      </a:r>
                      <a:r>
                        <a:rPr lang="el-GR" sz="3600" baseline="0" dirty="0" smtClean="0"/>
                        <a:t> </a:t>
                      </a:r>
                      <a:endParaRPr lang="en-US" sz="3600" dirty="0"/>
                    </a:p>
                  </a:txBody>
                  <a:tcPr marL="391872" marR="391872" marT="184727" marB="184727"/>
                </a:tc>
                <a:tc>
                  <a:txBody>
                    <a:bodyPr/>
                    <a:lstStyle/>
                    <a:p>
                      <a:pPr algn="ctr"/>
                      <a:r>
                        <a:rPr lang="el-GR" sz="3600" dirty="0" smtClean="0"/>
                        <a:t>Δύτης</a:t>
                      </a:r>
                      <a:r>
                        <a:rPr lang="el-GR" sz="4000" dirty="0" smtClean="0"/>
                        <a:t> </a:t>
                      </a:r>
                      <a:endParaRPr lang="en-US" sz="4000" dirty="0"/>
                    </a:p>
                  </a:txBody>
                  <a:tcPr marL="391872" marR="391872" marT="184727" marB="184727"/>
                </a:tc>
              </a:tr>
              <a:tr h="743178">
                <a:tc>
                  <a:txBody>
                    <a:bodyPr/>
                    <a:lstStyle/>
                    <a:p>
                      <a:pPr algn="ctr"/>
                      <a:r>
                        <a:rPr lang="el-GR" sz="3600" dirty="0" smtClean="0"/>
                        <a:t>21</a:t>
                      </a:r>
                      <a:endParaRPr lang="en-US" sz="3600" dirty="0"/>
                    </a:p>
                  </a:txBody>
                  <a:tcPr marL="391872" marR="391872" marT="184727" marB="184727"/>
                </a:tc>
                <a:tc>
                  <a:txBody>
                    <a:bodyPr/>
                    <a:lstStyle/>
                    <a:p>
                      <a:pPr algn="ctr"/>
                      <a:r>
                        <a:rPr lang="en-US" sz="3600" dirty="0" smtClean="0"/>
                        <a:t>1</a:t>
                      </a:r>
                      <a:r>
                        <a:rPr lang="el-GR" sz="3600" dirty="0" smtClean="0"/>
                        <a:t>5</a:t>
                      </a:r>
                      <a:endParaRPr lang="en-US" sz="3600" dirty="0"/>
                    </a:p>
                  </a:txBody>
                  <a:tcPr marL="391872" marR="391872" marT="184727" marB="184727"/>
                </a:tc>
              </a:tr>
            </a:tbl>
          </a:graphicData>
        </a:graphic>
      </p:graphicFrame>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02305">
            <a:off x="23842780" y="14862802"/>
            <a:ext cx="5904656" cy="3317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31505">
            <a:off x="25481740" y="11939746"/>
            <a:ext cx="5904655" cy="326756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Flowchart: Terminator 37"/>
          <p:cNvSpPr/>
          <p:nvPr/>
        </p:nvSpPr>
        <p:spPr>
          <a:xfrm>
            <a:off x="18120916" y="3411628"/>
            <a:ext cx="9545769" cy="1521715"/>
          </a:xfrm>
          <a:prstGeom prst="flowChartTerminator">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7273" tIns="93636" rIns="187273" bIns="93636" rtlCol="0" anchor="ctr"/>
          <a:lstStyle/>
          <a:p>
            <a:pPr algn="ctr"/>
            <a:r>
              <a:rPr lang="el-GR" sz="8800" b="1" dirty="0">
                <a:solidFill>
                  <a:schemeClr val="bg1"/>
                </a:solidFill>
              </a:rPr>
              <a:t>Η </a:t>
            </a:r>
            <a:r>
              <a:rPr lang="el-GR" sz="8800" b="1" dirty="0" smtClean="0">
                <a:solidFill>
                  <a:schemeClr val="bg1"/>
                </a:solidFill>
              </a:rPr>
              <a:t>ΕΡΓΑΣΙΑ ΜΑΣ</a:t>
            </a:r>
            <a:r>
              <a:rPr lang="el-GR" sz="8800" b="1" dirty="0">
                <a:solidFill>
                  <a:schemeClr val="bg1"/>
                </a:solidFill>
              </a:rPr>
              <a:t>…</a:t>
            </a:r>
          </a:p>
        </p:txBody>
      </p:sp>
      <p:sp>
        <p:nvSpPr>
          <p:cNvPr id="14" name="Flowchart: Terminator 13"/>
          <p:cNvSpPr/>
          <p:nvPr/>
        </p:nvSpPr>
        <p:spPr>
          <a:xfrm>
            <a:off x="1969841" y="11080742"/>
            <a:ext cx="10173770" cy="1880998"/>
          </a:xfrm>
          <a:prstGeom prst="flowChartTerminator">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TextBox 33"/>
          <p:cNvSpPr txBox="1"/>
          <p:nvPr/>
        </p:nvSpPr>
        <p:spPr>
          <a:xfrm>
            <a:off x="2056973" y="11357782"/>
            <a:ext cx="10193677" cy="1446550"/>
          </a:xfrm>
          <a:prstGeom prst="rect">
            <a:avLst/>
          </a:prstGeom>
          <a:noFill/>
        </p:spPr>
        <p:txBody>
          <a:bodyPr wrap="square" rtlCol="0">
            <a:spAutoFit/>
          </a:bodyPr>
          <a:lstStyle/>
          <a:p>
            <a:pPr algn="ctr"/>
            <a:r>
              <a:rPr lang="el-GR" sz="8800" b="1" dirty="0">
                <a:solidFill>
                  <a:schemeClr val="bg1"/>
                </a:solidFill>
              </a:rPr>
              <a:t>ΕΡΩΤΗΜΑΤΟΛΟΓΙΑ</a:t>
            </a:r>
          </a:p>
        </p:txBody>
      </p:sp>
      <p:sp>
        <p:nvSpPr>
          <p:cNvPr id="59" name="Flowchart: Alternate Process 58"/>
          <p:cNvSpPr/>
          <p:nvPr/>
        </p:nvSpPr>
        <p:spPr>
          <a:xfrm>
            <a:off x="81519" y="19717844"/>
            <a:ext cx="32480649" cy="11699210"/>
          </a:xfrm>
          <a:prstGeom prst="flowChartAlternateProcess">
            <a:avLst/>
          </a:prstGeom>
          <a:ln w="1524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l-GR">
              <a:solidFill>
                <a:schemeClr val="dk1"/>
              </a:solidFill>
            </a:endParaRPr>
          </a:p>
        </p:txBody>
      </p:sp>
      <p:sp>
        <p:nvSpPr>
          <p:cNvPr id="52" name="Flowchart: Terminator 51"/>
          <p:cNvSpPr/>
          <p:nvPr/>
        </p:nvSpPr>
        <p:spPr>
          <a:xfrm>
            <a:off x="19874434" y="10493686"/>
            <a:ext cx="8352928" cy="1728192"/>
          </a:xfrm>
          <a:prstGeom prst="flowChartTerminator">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 name="TextBox 50"/>
          <p:cNvSpPr txBox="1"/>
          <p:nvPr/>
        </p:nvSpPr>
        <p:spPr>
          <a:xfrm>
            <a:off x="20511587" y="10634507"/>
            <a:ext cx="7200800" cy="1446550"/>
          </a:xfrm>
          <a:prstGeom prst="rect">
            <a:avLst/>
          </a:prstGeom>
          <a:noFill/>
        </p:spPr>
        <p:txBody>
          <a:bodyPr wrap="square" rtlCol="0">
            <a:spAutoFit/>
          </a:bodyPr>
          <a:lstStyle/>
          <a:p>
            <a:pPr algn="ctr"/>
            <a:r>
              <a:rPr lang="el-GR" sz="8800" b="1" dirty="0">
                <a:solidFill>
                  <a:schemeClr val="bg1"/>
                </a:solidFill>
              </a:rPr>
              <a:t>ΣΥΝΕΝΤΕΥΞΕΙΣ</a:t>
            </a:r>
          </a:p>
        </p:txBody>
      </p:sp>
      <p:grpSp>
        <p:nvGrpSpPr>
          <p:cNvPr id="57" name="Group 56"/>
          <p:cNvGrpSpPr/>
          <p:nvPr/>
        </p:nvGrpSpPr>
        <p:grpSpPr>
          <a:xfrm>
            <a:off x="215947" y="20847761"/>
            <a:ext cx="32355197" cy="14015862"/>
            <a:chOff x="2195405" y="26278503"/>
            <a:chExt cx="16765686" cy="12028480"/>
          </a:xfrm>
        </p:grpSpPr>
        <p:pic>
          <p:nvPicPr>
            <p:cNvPr id="31" name="Picture 30"/>
            <p:cNvPicPr/>
            <p:nvPr/>
          </p:nvPicPr>
          <p:blipFill>
            <a:blip r:embed="rId7" cstate="print"/>
            <a:stretch>
              <a:fillRect/>
            </a:stretch>
          </p:blipFill>
          <p:spPr>
            <a:xfrm>
              <a:off x="15465486" y="30674260"/>
              <a:ext cx="3029778" cy="2951817"/>
            </a:xfrm>
            <a:prstGeom prst="rect">
              <a:avLst/>
            </a:prstGeom>
          </p:spPr>
        </p:pic>
        <p:pic>
          <p:nvPicPr>
            <p:cNvPr id="36" name="Picture 35"/>
            <p:cNvPicPr/>
            <p:nvPr/>
          </p:nvPicPr>
          <p:blipFill>
            <a:blip r:embed="rId8" cstate="print"/>
            <a:stretch>
              <a:fillRect/>
            </a:stretch>
          </p:blipFill>
          <p:spPr>
            <a:xfrm>
              <a:off x="12586186" y="30613806"/>
              <a:ext cx="2785873" cy="3096632"/>
            </a:xfrm>
            <a:prstGeom prst="rect">
              <a:avLst/>
            </a:prstGeom>
          </p:spPr>
        </p:pic>
        <p:sp>
          <p:nvSpPr>
            <p:cNvPr id="41" name="TextBox 40"/>
            <p:cNvSpPr txBox="1"/>
            <p:nvPr/>
          </p:nvSpPr>
          <p:spPr>
            <a:xfrm>
              <a:off x="9299672" y="33649986"/>
              <a:ext cx="3067128" cy="835186"/>
            </a:xfrm>
            <a:prstGeom prst="rect">
              <a:avLst/>
            </a:prstGeom>
            <a:noFill/>
          </p:spPr>
          <p:txBody>
            <a:bodyPr wrap="square" lIns="132423" tIns="66212" rIns="132423" bIns="66212" rtlCol="0">
              <a:spAutoFit/>
            </a:bodyPr>
            <a:lstStyle/>
            <a:p>
              <a:pPr algn="ctr"/>
              <a:r>
                <a:rPr lang="el-GR" sz="2800" dirty="0"/>
                <a:t>Πιστεύετε πως θα αυξηθεί η θαλάσσια ζωή με την κατασκευή του υφάλου</a:t>
              </a:r>
              <a:r>
                <a:rPr lang="en-US" sz="2800" dirty="0"/>
                <a:t>;</a:t>
              </a:r>
              <a:endParaRPr lang="el-GR" sz="2800" dirty="0"/>
            </a:p>
          </p:txBody>
        </p:sp>
        <p:sp>
          <p:nvSpPr>
            <p:cNvPr id="42" name="TextBox 41"/>
            <p:cNvSpPr txBox="1"/>
            <p:nvPr/>
          </p:nvSpPr>
          <p:spPr>
            <a:xfrm>
              <a:off x="15261912" y="29544195"/>
              <a:ext cx="3699179" cy="1069611"/>
            </a:xfrm>
            <a:prstGeom prst="rect">
              <a:avLst/>
            </a:prstGeom>
            <a:noFill/>
          </p:spPr>
          <p:txBody>
            <a:bodyPr wrap="square" lIns="132423" tIns="66212" rIns="132423" bIns="66212" rtlCol="0">
              <a:spAutoFit/>
            </a:bodyPr>
            <a:lstStyle/>
            <a:p>
              <a:pPr algn="ctr"/>
              <a:r>
                <a:rPr lang="el-GR" sz="2800" dirty="0"/>
                <a:t>Πιστεύετε ότι η κατασκευή του υφάλου θα προσελκύσει θαλάσσιο τουρισμό</a:t>
              </a:r>
              <a:r>
                <a:rPr lang="en-US" sz="2800" dirty="0"/>
                <a:t>;</a:t>
              </a:r>
              <a:endParaRPr lang="el-GR" sz="2800" dirty="0"/>
            </a:p>
            <a:p>
              <a:pPr algn="ctr"/>
              <a:endParaRPr lang="el-GR" sz="2800" dirty="0"/>
            </a:p>
          </p:txBody>
        </p:sp>
        <p:sp>
          <p:nvSpPr>
            <p:cNvPr id="44" name="TextBox 43"/>
            <p:cNvSpPr txBox="1"/>
            <p:nvPr/>
          </p:nvSpPr>
          <p:spPr>
            <a:xfrm>
              <a:off x="2195405" y="33778102"/>
              <a:ext cx="4145444" cy="1500199"/>
            </a:xfrm>
            <a:prstGeom prst="rect">
              <a:avLst/>
            </a:prstGeom>
            <a:noFill/>
          </p:spPr>
          <p:txBody>
            <a:bodyPr wrap="square" lIns="132423" tIns="66212" rIns="132423" bIns="66212" rtlCol="0">
              <a:spAutoFit/>
            </a:bodyPr>
            <a:lstStyle/>
            <a:p>
              <a:pPr algn="ctr"/>
              <a:r>
                <a:rPr lang="el-GR" sz="2800" dirty="0"/>
                <a:t>Πιστεύετε ότι λόγω της κατασκευής του υφάλου μπορεί να αυξηθούν και τα ψάρια στην γύρω περιοχή με αποτέλεσμα να αυξηθεί η αλιευτική παραγωγή</a:t>
              </a:r>
              <a:r>
                <a:rPr lang="en-US" sz="2800" dirty="0"/>
                <a:t>;</a:t>
              </a:r>
              <a:endParaRPr lang="el-GR" sz="2800" dirty="0"/>
            </a:p>
          </p:txBody>
        </p:sp>
        <p:sp>
          <p:nvSpPr>
            <p:cNvPr id="45" name="TextBox 44"/>
            <p:cNvSpPr txBox="1"/>
            <p:nvPr/>
          </p:nvSpPr>
          <p:spPr>
            <a:xfrm>
              <a:off x="15388934" y="33705450"/>
              <a:ext cx="3253102" cy="1593915"/>
            </a:xfrm>
            <a:prstGeom prst="rect">
              <a:avLst/>
            </a:prstGeom>
            <a:noFill/>
          </p:spPr>
          <p:txBody>
            <a:bodyPr wrap="square" lIns="132423" tIns="66212" rIns="132423" bIns="66212" rtlCol="0">
              <a:spAutoFit/>
            </a:bodyPr>
            <a:lstStyle/>
            <a:p>
              <a:pPr algn="ctr"/>
              <a:r>
                <a:rPr lang="el-GR" sz="2800" dirty="0"/>
                <a:t>Γνωρίζετε ότι </a:t>
              </a:r>
              <a:r>
                <a:rPr lang="el-GR" sz="2800" dirty="0" smtClean="0"/>
                <a:t>στην </a:t>
              </a:r>
              <a:r>
                <a:rPr lang="el-GR" sz="2800" dirty="0"/>
                <a:t>περιοχή του κόλπου της Λεμεσού, λόγω της κατασκευής του υφάλου, υπάρχει απαγόρευση του ψαρέματος</a:t>
              </a:r>
              <a:r>
                <a:rPr lang="en-US" sz="2800" dirty="0"/>
                <a:t>;</a:t>
              </a:r>
              <a:endParaRPr lang="el-GR" sz="2800" dirty="0"/>
            </a:p>
          </p:txBody>
        </p:sp>
        <p:sp>
          <p:nvSpPr>
            <p:cNvPr id="47" name="TextBox 46"/>
            <p:cNvSpPr txBox="1"/>
            <p:nvPr/>
          </p:nvSpPr>
          <p:spPr>
            <a:xfrm>
              <a:off x="9712690" y="37502879"/>
              <a:ext cx="3299431" cy="804104"/>
            </a:xfrm>
            <a:prstGeom prst="rect">
              <a:avLst/>
            </a:prstGeom>
            <a:noFill/>
          </p:spPr>
          <p:txBody>
            <a:bodyPr wrap="square" lIns="132423" tIns="66212" rIns="132423" bIns="66212" rtlCol="0">
              <a:spAutoFit/>
            </a:bodyPr>
            <a:lstStyle/>
            <a:p>
              <a:pPr algn="ctr"/>
              <a:r>
                <a:rPr lang="el-GR" sz="2800" dirty="0" smtClean="0"/>
                <a:t>;</a:t>
              </a:r>
              <a:endParaRPr lang="el-GR" sz="2800" dirty="0"/>
            </a:p>
            <a:p>
              <a:endParaRPr lang="el-GR" sz="2800" dirty="0"/>
            </a:p>
          </p:txBody>
        </p:sp>
        <p:sp>
          <p:nvSpPr>
            <p:cNvPr id="50" name="TextBox 49"/>
            <p:cNvSpPr txBox="1"/>
            <p:nvPr/>
          </p:nvSpPr>
          <p:spPr>
            <a:xfrm>
              <a:off x="12467816" y="33755206"/>
              <a:ext cx="2944533" cy="1593915"/>
            </a:xfrm>
            <a:prstGeom prst="rect">
              <a:avLst/>
            </a:prstGeom>
            <a:noFill/>
          </p:spPr>
          <p:txBody>
            <a:bodyPr wrap="square" lIns="132423" tIns="66212" rIns="132423" bIns="66212" rtlCol="0">
              <a:spAutoFit/>
            </a:bodyPr>
            <a:lstStyle/>
            <a:p>
              <a:pPr algn="ctr"/>
              <a:r>
                <a:rPr lang="el-GR" sz="2800" dirty="0"/>
                <a:t>Πιστεύετε ότι μπορεί να δημιουργήσει προβλήματα</a:t>
              </a:r>
            </a:p>
            <a:p>
              <a:pPr algn="ctr"/>
              <a:r>
                <a:rPr lang="el-GR" sz="2800" dirty="0"/>
                <a:t> ο ύφαλος;</a:t>
              </a:r>
            </a:p>
            <a:p>
              <a:endParaRPr lang="el-GR" sz="2800" dirty="0"/>
            </a:p>
          </p:txBody>
        </p:sp>
        <p:pic>
          <p:nvPicPr>
            <p:cNvPr id="76" name="Picture 75"/>
            <p:cNvPicPr/>
            <p:nvPr/>
          </p:nvPicPr>
          <p:blipFill>
            <a:blip r:embed="rId9" cstate="print"/>
            <a:stretch>
              <a:fillRect/>
            </a:stretch>
          </p:blipFill>
          <p:spPr>
            <a:xfrm>
              <a:off x="9347547" y="30674260"/>
              <a:ext cx="2933688" cy="2924016"/>
            </a:xfrm>
            <a:prstGeom prst="rect">
              <a:avLst/>
            </a:prstGeom>
          </p:spPr>
        </p:pic>
        <p:pic>
          <p:nvPicPr>
            <p:cNvPr id="77" name="Picture 76"/>
            <p:cNvPicPr/>
            <p:nvPr/>
          </p:nvPicPr>
          <p:blipFill>
            <a:blip r:embed="rId10" cstate="print"/>
            <a:stretch>
              <a:fillRect/>
            </a:stretch>
          </p:blipFill>
          <p:spPr>
            <a:xfrm>
              <a:off x="2637541" y="26278503"/>
              <a:ext cx="3172367" cy="3334751"/>
            </a:xfrm>
            <a:prstGeom prst="rect">
              <a:avLst/>
            </a:prstGeom>
          </p:spPr>
        </p:pic>
        <p:pic>
          <p:nvPicPr>
            <p:cNvPr id="78" name="Picture 77"/>
            <p:cNvPicPr/>
            <p:nvPr/>
          </p:nvPicPr>
          <p:blipFill>
            <a:blip r:embed="rId11" cstate="print"/>
            <a:stretch>
              <a:fillRect/>
            </a:stretch>
          </p:blipFill>
          <p:spPr>
            <a:xfrm>
              <a:off x="6029915" y="26286191"/>
              <a:ext cx="3053672" cy="3385284"/>
            </a:xfrm>
            <a:prstGeom prst="rect">
              <a:avLst/>
            </a:prstGeom>
          </p:spPr>
        </p:pic>
        <p:pic>
          <p:nvPicPr>
            <p:cNvPr id="79" name="Picture 78"/>
            <p:cNvPicPr/>
            <p:nvPr/>
          </p:nvPicPr>
          <p:blipFill>
            <a:blip r:embed="rId12" cstate="print"/>
            <a:stretch>
              <a:fillRect/>
            </a:stretch>
          </p:blipFill>
          <p:spPr>
            <a:xfrm>
              <a:off x="9385240" y="26349647"/>
              <a:ext cx="2895994" cy="3192463"/>
            </a:xfrm>
            <a:prstGeom prst="rect">
              <a:avLst/>
            </a:prstGeom>
          </p:spPr>
        </p:pic>
        <p:pic>
          <p:nvPicPr>
            <p:cNvPr id="80" name="Picture 79"/>
            <p:cNvPicPr/>
            <p:nvPr/>
          </p:nvPicPr>
          <p:blipFill>
            <a:blip r:embed="rId13" cstate="print"/>
            <a:stretch>
              <a:fillRect/>
            </a:stretch>
          </p:blipFill>
          <p:spPr>
            <a:xfrm>
              <a:off x="12626503" y="26349647"/>
              <a:ext cx="2705240" cy="3192463"/>
            </a:xfrm>
            <a:prstGeom prst="rect">
              <a:avLst/>
            </a:prstGeom>
          </p:spPr>
        </p:pic>
        <p:pic>
          <p:nvPicPr>
            <p:cNvPr id="82" name="Picture 81"/>
            <p:cNvPicPr/>
            <p:nvPr/>
          </p:nvPicPr>
          <p:blipFill>
            <a:blip r:embed="rId14" cstate="print"/>
            <a:stretch>
              <a:fillRect/>
            </a:stretch>
          </p:blipFill>
          <p:spPr>
            <a:xfrm>
              <a:off x="6029915" y="30674260"/>
              <a:ext cx="2998766" cy="2975727"/>
            </a:xfrm>
            <a:prstGeom prst="rect">
              <a:avLst/>
            </a:prstGeom>
          </p:spPr>
        </p:pic>
        <p:pic>
          <p:nvPicPr>
            <p:cNvPr id="83" name="Picture 82"/>
            <p:cNvPicPr/>
            <p:nvPr/>
          </p:nvPicPr>
          <p:blipFill>
            <a:blip r:embed="rId15" cstate="print"/>
            <a:stretch>
              <a:fillRect/>
            </a:stretch>
          </p:blipFill>
          <p:spPr>
            <a:xfrm>
              <a:off x="15465486" y="26349647"/>
              <a:ext cx="3031915" cy="3121318"/>
            </a:xfrm>
            <a:prstGeom prst="rect">
              <a:avLst/>
            </a:prstGeom>
          </p:spPr>
        </p:pic>
        <p:pic>
          <p:nvPicPr>
            <p:cNvPr id="84" name="Picture 83"/>
            <p:cNvPicPr/>
            <p:nvPr/>
          </p:nvPicPr>
          <p:blipFill>
            <a:blip r:embed="rId16" cstate="print"/>
            <a:stretch>
              <a:fillRect/>
            </a:stretch>
          </p:blipFill>
          <p:spPr>
            <a:xfrm>
              <a:off x="2637541" y="30674260"/>
              <a:ext cx="3172368" cy="2975727"/>
            </a:xfrm>
            <a:prstGeom prst="rect">
              <a:avLst/>
            </a:prstGeom>
          </p:spPr>
        </p:pic>
        <p:sp>
          <p:nvSpPr>
            <p:cNvPr id="85" name="TextBox 84"/>
            <p:cNvSpPr txBox="1"/>
            <p:nvPr/>
          </p:nvSpPr>
          <p:spPr>
            <a:xfrm>
              <a:off x="2409328" y="29613253"/>
              <a:ext cx="3441158" cy="835186"/>
            </a:xfrm>
            <a:prstGeom prst="rect">
              <a:avLst/>
            </a:prstGeom>
            <a:noFill/>
          </p:spPr>
          <p:txBody>
            <a:bodyPr wrap="square" lIns="132423" tIns="66212" rIns="132423" bIns="66212" rtlCol="0">
              <a:spAutoFit/>
            </a:bodyPr>
            <a:lstStyle/>
            <a:p>
              <a:pPr algn="ctr"/>
              <a:r>
                <a:rPr lang="el-GR" sz="2800" dirty="0"/>
                <a:t>Πιστεύετε πως η αλιευτική παραγωγή στην περιοχή Λεμεσού είναι πλούσια</a:t>
              </a:r>
              <a:r>
                <a:rPr lang="en-US" sz="2800" dirty="0"/>
                <a:t>;</a:t>
              </a:r>
              <a:endParaRPr lang="el-GR" sz="2800" dirty="0"/>
            </a:p>
          </p:txBody>
        </p:sp>
        <p:sp>
          <p:nvSpPr>
            <p:cNvPr id="86" name="TextBox 85"/>
            <p:cNvSpPr txBox="1"/>
            <p:nvPr/>
          </p:nvSpPr>
          <p:spPr>
            <a:xfrm>
              <a:off x="5809908" y="29613253"/>
              <a:ext cx="3363150" cy="854336"/>
            </a:xfrm>
            <a:prstGeom prst="rect">
              <a:avLst/>
            </a:prstGeom>
            <a:noFill/>
          </p:spPr>
          <p:txBody>
            <a:bodyPr wrap="square" lIns="132423" tIns="66212" rIns="132423" bIns="66212" rtlCol="0">
              <a:spAutoFit/>
            </a:bodyPr>
            <a:lstStyle/>
            <a:p>
              <a:pPr algn="ctr"/>
              <a:r>
                <a:rPr lang="el-GR" sz="2800" dirty="0"/>
                <a:t>Βλέπατε ή βρίσκατε παλιά είδη </a:t>
              </a:r>
              <a:r>
                <a:rPr lang="el-GR" sz="2800" dirty="0" smtClean="0"/>
                <a:t>ψαριών που πλέον </a:t>
              </a:r>
              <a:r>
                <a:rPr lang="el-GR" sz="2800" dirty="0"/>
                <a:t>δεν υπάρχουν;</a:t>
              </a:r>
            </a:p>
          </p:txBody>
        </p:sp>
        <p:sp>
          <p:nvSpPr>
            <p:cNvPr id="87" name="TextBox 86"/>
            <p:cNvSpPr txBox="1"/>
            <p:nvPr/>
          </p:nvSpPr>
          <p:spPr>
            <a:xfrm>
              <a:off x="9101008" y="29470965"/>
              <a:ext cx="3578605" cy="854336"/>
            </a:xfrm>
            <a:prstGeom prst="rect">
              <a:avLst/>
            </a:prstGeom>
            <a:noFill/>
          </p:spPr>
          <p:txBody>
            <a:bodyPr wrap="square" lIns="132423" tIns="66212" rIns="132423" bIns="66212" rtlCol="0">
              <a:spAutoFit/>
            </a:bodyPr>
            <a:lstStyle/>
            <a:p>
              <a:pPr algn="ctr"/>
              <a:r>
                <a:rPr lang="el-GR" sz="2800" dirty="0"/>
                <a:t>Πέραν από τα είδη πιστεύετε πως μειώθηκαν </a:t>
              </a:r>
            </a:p>
            <a:p>
              <a:pPr algn="ctr"/>
              <a:r>
                <a:rPr lang="el-GR" sz="2800" dirty="0"/>
                <a:t>Και οι ποσότητες των ψαριών</a:t>
              </a:r>
              <a:r>
                <a:rPr lang="en-US" sz="2800" dirty="0"/>
                <a:t>;</a:t>
              </a:r>
              <a:endParaRPr lang="el-GR" sz="2800" dirty="0"/>
            </a:p>
          </p:txBody>
        </p:sp>
        <p:sp>
          <p:nvSpPr>
            <p:cNvPr id="88" name="TextBox 87"/>
            <p:cNvSpPr txBox="1"/>
            <p:nvPr/>
          </p:nvSpPr>
          <p:spPr>
            <a:xfrm>
              <a:off x="12519232" y="29426620"/>
              <a:ext cx="3037146" cy="1152152"/>
            </a:xfrm>
            <a:prstGeom prst="rect">
              <a:avLst/>
            </a:prstGeom>
            <a:noFill/>
          </p:spPr>
          <p:txBody>
            <a:bodyPr wrap="square" lIns="132423" tIns="66212" rIns="132423" bIns="66212" rtlCol="0">
              <a:spAutoFit/>
            </a:bodyPr>
            <a:lstStyle/>
            <a:p>
              <a:pPr algn="ctr"/>
              <a:r>
                <a:rPr lang="el-GR" sz="2800" dirty="0"/>
                <a:t>Γνωρίζετε για την κατασκευή του τεχνητού υφάλου στην περιοχή του </a:t>
              </a:r>
              <a:r>
                <a:rPr lang="el-GR" sz="2800" dirty="0" err="1"/>
                <a:t>κόλπ</a:t>
              </a:r>
              <a:r>
                <a:rPr lang="en-US" sz="2800" dirty="0"/>
                <a:t>o</a:t>
              </a:r>
              <a:r>
                <a:rPr lang="el-GR" sz="2800" dirty="0"/>
                <a:t>υ της Λεμεσού</a:t>
              </a:r>
              <a:r>
                <a:rPr lang="en-US" sz="2800" dirty="0"/>
                <a:t>;</a:t>
              </a:r>
              <a:r>
                <a:rPr lang="el-GR" sz="2800" dirty="0"/>
                <a:t> </a:t>
              </a:r>
            </a:p>
          </p:txBody>
        </p:sp>
        <p:sp>
          <p:nvSpPr>
            <p:cNvPr id="90" name="TextBox 89"/>
            <p:cNvSpPr txBox="1"/>
            <p:nvPr/>
          </p:nvSpPr>
          <p:spPr>
            <a:xfrm>
              <a:off x="6038396" y="33551127"/>
              <a:ext cx="3391125" cy="835186"/>
            </a:xfrm>
            <a:prstGeom prst="rect">
              <a:avLst/>
            </a:prstGeom>
            <a:noFill/>
          </p:spPr>
          <p:txBody>
            <a:bodyPr wrap="square" lIns="132423" tIns="66212" rIns="132423" bIns="66212" rtlCol="0">
              <a:spAutoFit/>
            </a:bodyPr>
            <a:lstStyle/>
            <a:p>
              <a:pPr algn="ctr"/>
              <a:r>
                <a:rPr lang="el-GR" sz="2800" dirty="0"/>
                <a:t>Εσείς είστε υπέρ της κατασκευής του υφάλου </a:t>
              </a:r>
            </a:p>
          </p:txBody>
        </p:sp>
      </p:grpSp>
      <p:sp>
        <p:nvSpPr>
          <p:cNvPr id="8" name="Rounded Rectangle 7"/>
          <p:cNvSpPr/>
          <p:nvPr/>
        </p:nvSpPr>
        <p:spPr>
          <a:xfrm>
            <a:off x="310529" y="32660354"/>
            <a:ext cx="17596320" cy="8168481"/>
          </a:xfrm>
          <a:prstGeom prst="roundRect">
            <a:avLst/>
          </a:prstGeom>
          <a:ln w="1524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l-GR">
              <a:solidFill>
                <a:schemeClr val="dk1"/>
              </a:solidFill>
            </a:endParaRPr>
          </a:p>
        </p:txBody>
      </p:sp>
      <p:sp>
        <p:nvSpPr>
          <p:cNvPr id="12" name="Flowchart: Terminator 11"/>
          <p:cNvSpPr/>
          <p:nvPr/>
        </p:nvSpPr>
        <p:spPr>
          <a:xfrm>
            <a:off x="5026702" y="18224718"/>
            <a:ext cx="21335146" cy="2420369"/>
          </a:xfrm>
          <a:prstGeom prst="flowChartTerminator">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800" b="1" dirty="0">
                <a:solidFill>
                  <a:schemeClr val="bg1"/>
                </a:solidFill>
              </a:rPr>
              <a:t>ΚΥΡΙΟΤΕΡΑ ΑΠΟΤΕΛΕΣΜΑΤΑ ΕΡΩΤΗΜΑΤΟΛΟΓΙΟΥ</a:t>
            </a:r>
            <a:endParaRPr lang="en-US" sz="8800" b="1" dirty="0">
              <a:solidFill>
                <a:schemeClr val="bg1"/>
              </a:solidFill>
            </a:endParaRPr>
          </a:p>
        </p:txBody>
      </p:sp>
      <p:sp>
        <p:nvSpPr>
          <p:cNvPr id="5" name="TextBox 4"/>
          <p:cNvSpPr txBox="1"/>
          <p:nvPr/>
        </p:nvSpPr>
        <p:spPr>
          <a:xfrm>
            <a:off x="726726" y="33111796"/>
            <a:ext cx="8942243" cy="7294305"/>
          </a:xfrm>
          <a:prstGeom prst="rect">
            <a:avLst/>
          </a:prstGeom>
          <a:noFill/>
        </p:spPr>
        <p:txBody>
          <a:bodyPr wrap="square" rtlCol="0">
            <a:spAutoFit/>
          </a:bodyPr>
          <a:lstStyle/>
          <a:p>
            <a:r>
              <a:rPr lang="el-GR" dirty="0"/>
              <a:t>Η πόντιση του υφάλου έγινε στις 10 Ιουνίου 2018.</a:t>
            </a:r>
          </a:p>
          <a:p>
            <a:r>
              <a:rPr lang="el-GR" dirty="0"/>
              <a:t>Αρχικά έγινε η τοποθέτηση στη θάλασσα και ακολούθησε μια μικρή τελετή με ομιλίες, έκθεση φωτογραφίας και μικρογραφίας του υφάλου. Οι μαθητές μιλήσαμε για την εμπειρία μας όσον αφορά </a:t>
            </a:r>
            <a:r>
              <a:rPr lang="el-GR" dirty="0" smtClean="0"/>
              <a:t>στην </a:t>
            </a:r>
            <a:r>
              <a:rPr lang="el-GR" dirty="0"/>
              <a:t>ενασχόληση μας στο πρόγραμμα.</a:t>
            </a:r>
          </a:p>
          <a:p>
            <a:r>
              <a:rPr lang="el-GR" dirty="0"/>
              <a:t>Η εκδήλωση τέθηκε υπό την αιγίδα των Υπουργών  </a:t>
            </a:r>
            <a:r>
              <a:rPr lang="el-GR" dirty="0" smtClean="0"/>
              <a:t>Παιδείας και </a:t>
            </a:r>
            <a:r>
              <a:rPr lang="el-GR" dirty="0"/>
              <a:t>Γεωργίας, Φυσικών Πόρων και Περιβάλλοντος οι οποίοι, μεταξύ  άλλων  εκλεκτών προσκεκλημένων μας τίμησαν με τη παρουσία </a:t>
            </a:r>
            <a:r>
              <a:rPr lang="el-GR" dirty="0" smtClean="0"/>
              <a:t>τους</a:t>
            </a:r>
            <a:r>
              <a:rPr lang="en-US" dirty="0" smtClean="0"/>
              <a:t>.</a:t>
            </a:r>
            <a:endParaRPr lang="el-GR" dirty="0"/>
          </a:p>
        </p:txBody>
      </p:sp>
      <p:sp>
        <p:nvSpPr>
          <p:cNvPr id="43" name="Flowchart: Terminator 42"/>
          <p:cNvSpPr/>
          <p:nvPr/>
        </p:nvSpPr>
        <p:spPr>
          <a:xfrm>
            <a:off x="1026276" y="31726060"/>
            <a:ext cx="11315662" cy="1310069"/>
          </a:xfrm>
          <a:prstGeom prst="flowChartTerminator">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800" b="1" dirty="0">
                <a:solidFill>
                  <a:schemeClr val="bg1"/>
                </a:solidFill>
              </a:rPr>
              <a:t>ΠΟΝΤΙΣΗ ΥΦΑΛΟΥ</a:t>
            </a:r>
          </a:p>
        </p:txBody>
      </p:sp>
      <p:sp>
        <p:nvSpPr>
          <p:cNvPr id="15" name="Rounded Rectangle 14"/>
          <p:cNvSpPr/>
          <p:nvPr/>
        </p:nvSpPr>
        <p:spPr>
          <a:xfrm>
            <a:off x="18302427" y="32487535"/>
            <a:ext cx="14171391" cy="8472563"/>
          </a:xfrm>
          <a:prstGeom prst="roundRect">
            <a:avLst/>
          </a:prstGeom>
          <a:ln w="1524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l-GR">
              <a:solidFill>
                <a:schemeClr val="dk1"/>
              </a:solidFill>
            </a:endParaRPr>
          </a:p>
        </p:txBody>
      </p:sp>
      <p:sp>
        <p:nvSpPr>
          <p:cNvPr id="11" name="TextBox 10"/>
          <p:cNvSpPr txBox="1"/>
          <p:nvPr/>
        </p:nvSpPr>
        <p:spPr>
          <a:xfrm>
            <a:off x="18650297" y="33111796"/>
            <a:ext cx="13911872" cy="7848302"/>
          </a:xfrm>
          <a:prstGeom prst="rect">
            <a:avLst/>
          </a:prstGeom>
          <a:noFill/>
        </p:spPr>
        <p:txBody>
          <a:bodyPr wrap="square" rtlCol="0">
            <a:spAutoFit/>
          </a:bodyPr>
          <a:lstStyle/>
          <a:p>
            <a:pPr marL="571500" indent="-571500">
              <a:buFont typeface="Arial" pitchFamily="34" charset="0"/>
              <a:buChar char="•"/>
            </a:pPr>
            <a:r>
              <a:rPr lang="el-GR" dirty="0"/>
              <a:t>Με τη δημιουργία τεχνητών υφάλων στις θαλάσσιες προστατευόμενες περιοχές ήδη φαίνεται και αναμένεται να ευνοηθεί ακόμα περισσότερο η ανάπτυξη της θαλάσσιας ζωής.</a:t>
            </a:r>
          </a:p>
          <a:p>
            <a:pPr marL="571500" indent="-571500">
              <a:buFont typeface="Arial" pitchFamily="34" charset="0"/>
              <a:buChar char="•"/>
            </a:pPr>
            <a:r>
              <a:rPr lang="el-GR" dirty="0"/>
              <a:t>Αναμένεται ότι με την αύξηση των ψαριών θα υπάρξει διάχυση τους εκτός των κλειστών περιοχών και ως εκ τούτου βελτίωση της αλιευτικής παραγωγής.</a:t>
            </a:r>
          </a:p>
          <a:p>
            <a:pPr marL="571500" indent="-571500">
              <a:buFont typeface="Arial" pitchFamily="34" charset="0"/>
              <a:buChar char="•"/>
            </a:pPr>
            <a:r>
              <a:rPr lang="el-GR" dirty="0"/>
              <a:t>Υπάρχει έντονο ενδιαφέρον από δύτες τοπικά αλλά και ως τουριστικός προορισμός από δύτες του εξωτερικού.</a:t>
            </a:r>
          </a:p>
          <a:p>
            <a:pPr marL="571500" indent="-571500">
              <a:buFont typeface="Arial" pitchFamily="34" charset="0"/>
              <a:buChar char="•"/>
            </a:pPr>
            <a:r>
              <a:rPr lang="el-GR" dirty="0"/>
              <a:t>Οι αντιδράσεις από την κατασκευή προέρχονται κυρίως από επαγγελματίες ψαράδες και ιδιοκτήτες σκαφών αναψυχής λόγω της απαγόρευσής διέλευσης σκαφών από τις κλειστές περιοχές αλλά και του ψαρέματος. </a:t>
            </a:r>
          </a:p>
          <a:p>
            <a:pPr marL="571500" indent="-571500">
              <a:buFont typeface="Arial" pitchFamily="34" charset="0"/>
              <a:buChar char="•"/>
            </a:pPr>
            <a:r>
              <a:rPr lang="el-GR" dirty="0"/>
              <a:t>Πολλοί δεν πείστηκαν ακόμη ότι με τις κατασκευές θα αυξηθεί η αλιευτική παραγωγή. </a:t>
            </a:r>
          </a:p>
        </p:txBody>
      </p:sp>
      <p:sp>
        <p:nvSpPr>
          <p:cNvPr id="19" name="Flowchart: Terminator 18"/>
          <p:cNvSpPr/>
          <p:nvPr/>
        </p:nvSpPr>
        <p:spPr>
          <a:xfrm>
            <a:off x="19096827" y="31565654"/>
            <a:ext cx="12940466" cy="1463851"/>
          </a:xfrm>
          <a:prstGeom prst="flowChartTerminator">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8800" b="1">
              <a:solidFill>
                <a:schemeClr val="bg1"/>
              </a:solidFill>
            </a:endParaRPr>
          </a:p>
        </p:txBody>
      </p:sp>
      <p:sp>
        <p:nvSpPr>
          <p:cNvPr id="20" name="TextBox 19"/>
          <p:cNvSpPr txBox="1"/>
          <p:nvPr/>
        </p:nvSpPr>
        <p:spPr>
          <a:xfrm>
            <a:off x="21034802" y="31589579"/>
            <a:ext cx="9456470" cy="1446550"/>
          </a:xfrm>
          <a:prstGeom prst="rect">
            <a:avLst/>
          </a:prstGeom>
          <a:noFill/>
        </p:spPr>
        <p:txBody>
          <a:bodyPr wrap="square" rtlCol="0">
            <a:spAutoFit/>
          </a:bodyPr>
          <a:lstStyle/>
          <a:p>
            <a:r>
              <a:rPr lang="el-GR" sz="8800" b="1" dirty="0">
                <a:solidFill>
                  <a:schemeClr val="bg1"/>
                </a:solidFill>
              </a:rPr>
              <a:t>ΣΥΜΠΕΡΑΣΜΑΤΑ</a:t>
            </a:r>
          </a:p>
        </p:txBody>
      </p:sp>
      <p:pic>
        <p:nvPicPr>
          <p:cNvPr id="1026" name="Picture 2" descr="C:\Users\Student\Desktop\Χρυσοπράσινο φύλλο\photos\pontisi18.jpg"/>
          <p:cNvPicPr>
            <a:picLocks noChangeAspect="1" noChangeArrowheads="1"/>
          </p:cNvPicPr>
          <p:nvPr/>
        </p:nvPicPr>
        <p:blipFill rotWithShape="1">
          <a:blip r:embed="rId17">
            <a:extLst>
              <a:ext uri="{28A0092B-C50C-407E-A947-70E740481C1C}">
                <a14:useLocalDpi xmlns:a14="http://schemas.microsoft.com/office/drawing/2010/main" val="0"/>
              </a:ext>
            </a:extLst>
          </a:blip>
          <a:srcRect l="-1" t="12443" r="12161" b="7382"/>
          <a:stretch/>
        </p:blipFill>
        <p:spPr bwMode="auto">
          <a:xfrm>
            <a:off x="13403119" y="32835948"/>
            <a:ext cx="3897104" cy="26678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Picture 3" descr="C:\Users\Student\Desktop\Χρυσοπράσινο φύλλο\photos\pontisi7.jpg"/>
          <p:cNvPicPr>
            <a:picLocks noChangeAspect="1" noChangeArrowheads="1"/>
          </p:cNvPicPr>
          <p:nvPr/>
        </p:nvPicPr>
        <p:blipFill rotWithShape="1">
          <a:blip r:embed="rId18">
            <a:extLst>
              <a:ext uri="{28A0092B-C50C-407E-A947-70E740481C1C}">
                <a14:useLocalDpi xmlns:a14="http://schemas.microsoft.com/office/drawing/2010/main" val="0"/>
              </a:ext>
            </a:extLst>
          </a:blip>
          <a:srcRect l="8652" t="8822" r="8208" b="7105"/>
          <a:stretch/>
        </p:blipFill>
        <p:spPr bwMode="auto">
          <a:xfrm>
            <a:off x="12225523" y="38041234"/>
            <a:ext cx="3438950" cy="26081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 name="Picture 4" descr="C:\Users\Student\Desktop\Χρυσοπράσινο φύλλο\photos\pontisi5.jp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2813" t="5813" b="13244"/>
          <a:stretch/>
        </p:blipFill>
        <p:spPr bwMode="auto">
          <a:xfrm>
            <a:off x="12266213" y="35434113"/>
            <a:ext cx="3347305" cy="25864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C:\Users\Student\Desktop\Χρυσοπράσινο φύλλο\photos\pontisi15.jpg"/>
          <p:cNvPicPr>
            <a:picLocks noChangeAspect="1" noChangeArrowheads="1"/>
          </p:cNvPicPr>
          <p:nvPr/>
        </p:nvPicPr>
        <p:blipFill rotWithShape="1">
          <a:blip r:embed="rId20">
            <a:extLst>
              <a:ext uri="{28A0092B-C50C-407E-A947-70E740481C1C}">
                <a14:useLocalDpi xmlns:a14="http://schemas.microsoft.com/office/drawing/2010/main" val="0"/>
              </a:ext>
            </a:extLst>
          </a:blip>
          <a:srcRect l="9043" t="12697"/>
          <a:stretch/>
        </p:blipFill>
        <p:spPr bwMode="auto">
          <a:xfrm>
            <a:off x="9238355" y="36083050"/>
            <a:ext cx="3027858" cy="38749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C:\Users\Student\Desktop\Χρυσοπράσινο φύλλο\photos\29004435_592611797738510_1014947118_n.jpg"/>
          <p:cNvPicPr>
            <a:picLocks noChangeAspect="1" noChangeArrowheads="1"/>
          </p:cNvPicPr>
          <p:nvPr/>
        </p:nvPicPr>
        <p:blipFill rotWithShape="1">
          <a:blip r:embed="rId21">
            <a:extLst>
              <a:ext uri="{28A0092B-C50C-407E-A947-70E740481C1C}">
                <a14:useLocalDpi xmlns:a14="http://schemas.microsoft.com/office/drawing/2010/main" val="0"/>
              </a:ext>
            </a:extLst>
          </a:blip>
          <a:srcRect t="13058" b="5724"/>
          <a:stretch/>
        </p:blipFill>
        <p:spPr bwMode="auto">
          <a:xfrm rot="444111">
            <a:off x="9697492" y="13363103"/>
            <a:ext cx="3625220" cy="39257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1" name="Picture 7" descr="C:\Users\Student\Desktop\Χρυσοπράσινο φύλλο\photos\IMG_1763.JP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t="9056" r="3705" b="7858"/>
          <a:stretch/>
        </p:blipFill>
        <p:spPr bwMode="auto">
          <a:xfrm>
            <a:off x="9325701" y="33001277"/>
            <a:ext cx="3750434" cy="24269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6" name="Rounded Rectangle 65"/>
          <p:cNvSpPr/>
          <p:nvPr/>
        </p:nvSpPr>
        <p:spPr>
          <a:xfrm>
            <a:off x="202223" y="41224878"/>
            <a:ext cx="8087191" cy="1682899"/>
          </a:xfrm>
          <a:prstGeom prst="roundRect">
            <a:avLst/>
          </a:prstGeom>
          <a:ln w="1524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l-GR">
              <a:solidFill>
                <a:schemeClr val="dk1"/>
              </a:solidFill>
            </a:endParaRPr>
          </a:p>
        </p:txBody>
      </p:sp>
      <p:sp>
        <p:nvSpPr>
          <p:cNvPr id="67" name="TextBox 66"/>
          <p:cNvSpPr txBox="1"/>
          <p:nvPr/>
        </p:nvSpPr>
        <p:spPr>
          <a:xfrm>
            <a:off x="529298" y="41466162"/>
            <a:ext cx="7560840" cy="1200329"/>
          </a:xfrm>
          <a:prstGeom prst="rect">
            <a:avLst/>
          </a:prstGeom>
          <a:noFill/>
        </p:spPr>
        <p:txBody>
          <a:bodyPr wrap="square" rtlCol="0">
            <a:spAutoFit/>
          </a:bodyPr>
          <a:lstStyle/>
          <a:p>
            <a:r>
              <a:rPr lang="el-GR" sz="4000" dirty="0" smtClean="0"/>
              <a:t>Βιβλιογραφία</a:t>
            </a:r>
          </a:p>
          <a:p>
            <a:r>
              <a:rPr lang="en-US" sz="1600" dirty="0" smtClean="0"/>
              <a:t>http</a:t>
            </a:r>
            <a:r>
              <a:rPr lang="en-US" sz="1600" dirty="0"/>
              <a:t>://www.alieia.minagric.gr/node/31</a:t>
            </a:r>
            <a:endParaRPr lang="el-GR" sz="1600" dirty="0"/>
          </a:p>
          <a:p>
            <a:r>
              <a:rPr lang="en-US" sz="1600" dirty="0"/>
              <a:t>http://www.naftemporiki.gr/story/655313/texnitoi-ufaloi-se-thalassies-p</a:t>
            </a:r>
            <a:r>
              <a:rPr lang="en-US" sz="1400" dirty="0"/>
              <a:t>erioxes-tis-kuprou</a:t>
            </a:r>
            <a:endParaRPr lang="el-GR" sz="1400" dirty="0"/>
          </a:p>
        </p:txBody>
      </p:sp>
      <p:sp>
        <p:nvSpPr>
          <p:cNvPr id="68" name="Rounded Rectangle 67"/>
          <p:cNvSpPr/>
          <p:nvPr/>
        </p:nvSpPr>
        <p:spPr>
          <a:xfrm>
            <a:off x="8569177" y="41260884"/>
            <a:ext cx="23834873" cy="1702402"/>
          </a:xfrm>
          <a:prstGeom prst="roundRect">
            <a:avLst/>
          </a:prstGeom>
          <a:ln w="1524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l-GR">
              <a:solidFill>
                <a:schemeClr val="dk1"/>
              </a:solidFill>
            </a:endParaRPr>
          </a:p>
        </p:txBody>
      </p:sp>
      <p:sp>
        <p:nvSpPr>
          <p:cNvPr id="25" name="TextBox 24"/>
          <p:cNvSpPr txBox="1"/>
          <p:nvPr/>
        </p:nvSpPr>
        <p:spPr>
          <a:xfrm>
            <a:off x="8616864" y="41404609"/>
            <a:ext cx="23553905" cy="1323439"/>
          </a:xfrm>
          <a:prstGeom prst="rect">
            <a:avLst/>
          </a:prstGeom>
          <a:noFill/>
        </p:spPr>
        <p:txBody>
          <a:bodyPr wrap="square" rtlCol="0">
            <a:spAutoFit/>
          </a:bodyPr>
          <a:lstStyle/>
          <a:p>
            <a:r>
              <a:rPr lang="el-GR" sz="2000" dirty="0" smtClean="0"/>
              <a:t>Μαθητική ομάδα:</a:t>
            </a:r>
            <a:r>
              <a:rPr lang="el-GR" sz="2000" b="1" dirty="0" smtClean="0"/>
              <a:t> Αδάμ Κυριάκου, </a:t>
            </a:r>
            <a:r>
              <a:rPr lang="el-GR" sz="2000" b="1" dirty="0" err="1" smtClean="0"/>
              <a:t>Κορίνα</a:t>
            </a:r>
            <a:r>
              <a:rPr lang="el-GR" sz="2000" b="1" dirty="0" smtClean="0"/>
              <a:t> Μιχαήλ, Δέσποινα Κυριάκου, Έλλη </a:t>
            </a:r>
            <a:r>
              <a:rPr lang="el-GR" sz="2000" b="1" dirty="0" err="1" smtClean="0"/>
              <a:t>Πετρίδου</a:t>
            </a:r>
            <a:r>
              <a:rPr lang="el-GR" sz="2000" b="1" dirty="0" smtClean="0"/>
              <a:t>, Αντρέας Αθανασιάδης, </a:t>
            </a:r>
            <a:r>
              <a:rPr lang="el-GR" sz="2000" b="1" dirty="0" err="1" smtClean="0"/>
              <a:t>Βαλέρια</a:t>
            </a:r>
            <a:r>
              <a:rPr lang="el-GR" sz="2000" b="1" dirty="0" smtClean="0"/>
              <a:t> </a:t>
            </a:r>
            <a:r>
              <a:rPr lang="el-GR" sz="2000" b="1" dirty="0" err="1" smtClean="0"/>
              <a:t>Σιακίδου</a:t>
            </a:r>
            <a:r>
              <a:rPr lang="el-GR" sz="2000" b="1" dirty="0" smtClean="0"/>
              <a:t>, Ευτυχία Σπύρου, Άννα Μιχαήλ, Σοφία Παπαδοπούλου, </a:t>
            </a:r>
            <a:r>
              <a:rPr lang="el-GR" sz="2000" b="1" dirty="0" err="1" smtClean="0"/>
              <a:t>Ηλιάς</a:t>
            </a:r>
            <a:r>
              <a:rPr lang="el-GR" sz="2000" b="1" dirty="0" smtClean="0"/>
              <a:t> </a:t>
            </a:r>
            <a:r>
              <a:rPr lang="el-GR" sz="2000" b="1" dirty="0" err="1" smtClean="0"/>
              <a:t>Πουλλής</a:t>
            </a:r>
            <a:r>
              <a:rPr lang="el-GR" sz="2000" b="1" dirty="0" smtClean="0"/>
              <a:t>, Ελίνα </a:t>
            </a:r>
            <a:r>
              <a:rPr lang="el-GR" sz="2000" b="1" dirty="0" err="1" smtClean="0"/>
              <a:t>Παστελλή</a:t>
            </a:r>
            <a:endParaRPr lang="el-GR" sz="2000" b="1" dirty="0" smtClean="0"/>
          </a:p>
          <a:p>
            <a:r>
              <a:rPr lang="el-GR" sz="2000" dirty="0" smtClean="0"/>
              <a:t>Σχολική χρονιά:</a:t>
            </a:r>
            <a:r>
              <a:rPr lang="el-GR" sz="2000" b="1" dirty="0" smtClean="0"/>
              <a:t> 2017 - 2019</a:t>
            </a:r>
          </a:p>
          <a:p>
            <a:r>
              <a:rPr lang="el-GR" sz="2000" dirty="0" smtClean="0"/>
              <a:t>Σχολείο: </a:t>
            </a:r>
            <a:r>
              <a:rPr lang="el-GR" sz="2000" b="1" dirty="0" smtClean="0"/>
              <a:t>Λύκειο Απ. Πέτρου και Παύλου Λεμεσού</a:t>
            </a:r>
          </a:p>
          <a:p>
            <a:r>
              <a:rPr lang="el-GR" sz="2000" dirty="0" smtClean="0"/>
              <a:t>Υπεύθυνοι καθηγητές: </a:t>
            </a:r>
            <a:r>
              <a:rPr lang="el-GR" sz="2000" b="1" dirty="0" smtClean="0"/>
              <a:t>Άντρια </a:t>
            </a:r>
            <a:r>
              <a:rPr lang="el-GR" sz="2000" b="1" dirty="0" err="1" smtClean="0"/>
              <a:t>Πάρπα</a:t>
            </a:r>
            <a:r>
              <a:rPr lang="el-GR" sz="2000" b="1" dirty="0" smtClean="0"/>
              <a:t> (συντονίστρια Χρυσοπράσινου Φύλλου), Χρίστος Ελευθερίου (συντονιστής κατασκευής)</a:t>
            </a:r>
            <a:endParaRPr lang="el-GR" sz="2000" b="1" dirty="0"/>
          </a:p>
        </p:txBody>
      </p:sp>
      <p:pic>
        <p:nvPicPr>
          <p:cNvPr id="70" name="Picture 4" descr="C:\Users\Student\Desktop\Χρυσοπράσινο φύλλο\photos\pontisi5.jp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2813" t="5813" b="13244"/>
          <a:stretch/>
        </p:blipFill>
        <p:spPr bwMode="auto">
          <a:xfrm rot="20729415">
            <a:off x="485221" y="1382319"/>
            <a:ext cx="3330592" cy="25734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 name="Picture 2" descr="C:\Users\Student\Desktop\Χρυσοπράσινο φύλλο\photos\pontisi17.jpg"/>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19053" r="20521"/>
          <a:stretch/>
        </p:blipFill>
        <p:spPr bwMode="auto">
          <a:xfrm>
            <a:off x="15601654" y="35454108"/>
            <a:ext cx="2165832" cy="26882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7" name="Picture 3" descr="C:\Users\Student\Desktop\Χρυσοπράσινο φύλλο\photos\pontisi9.jpg"/>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3438" t="7224" r="2870" b="3359"/>
          <a:stretch/>
        </p:blipFill>
        <p:spPr bwMode="auto">
          <a:xfrm>
            <a:off x="15601654" y="38225591"/>
            <a:ext cx="2165831" cy="15502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979</TotalTime>
  <Words>721</Words>
  <Application>Microsoft Office PowerPoint</Application>
  <PresentationFormat>Custom</PresentationFormat>
  <Paragraphs>67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77</cp:revision>
  <dcterms:created xsi:type="dcterms:W3CDTF">2018-02-26T17:25:51Z</dcterms:created>
  <dcterms:modified xsi:type="dcterms:W3CDTF">2019-03-11T16:19:37Z</dcterms:modified>
</cp:coreProperties>
</file>