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7" r:id="rId2"/>
  </p:sldIdLst>
  <p:sldSz cx="32397700" cy="395382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2453">
          <p15:clr>
            <a:srgbClr val="A4A3A4"/>
          </p15:clr>
        </p15:guide>
        <p15:guide id="2" pos="102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94291" autoAdjust="0"/>
  </p:normalViewPr>
  <p:slideViewPr>
    <p:cSldViewPr snapToGrid="0">
      <p:cViewPr>
        <p:scale>
          <a:sx n="35" d="100"/>
          <a:sy n="35" d="100"/>
        </p:scale>
        <p:origin x="-226" y="2664"/>
      </p:cViewPr>
      <p:guideLst>
        <p:guide orient="horz" pos="12453"/>
        <p:guide pos="102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7955048113285422E-2"/>
          <c:y val="2.0061548841596076E-2"/>
          <c:w val="0.92204495188671454"/>
          <c:h val="0.93708052010740039"/>
        </c:manualLayout>
      </c:layout>
      <c:barChart>
        <c:barDir val="col"/>
        <c:grouping val="clustered"/>
        <c:varyColors val="0"/>
        <c:ser>
          <c:idx val="0"/>
          <c:order val="0"/>
          <c:tx>
            <c:strRef>
              <c:f>Sheet1!$B$1</c:f>
              <c:strCache>
                <c:ptCount val="1"/>
                <c:pt idx="0">
                  <c:v>Series 1</c:v>
                </c:pt>
              </c:strCache>
            </c:strRef>
          </c:tx>
          <c:spPr>
            <a:gradFill rotWithShape="1">
              <a:gsLst>
                <a:gs pos="0">
                  <a:schemeClr val="accent1">
                    <a:tint val="98000"/>
                    <a:hueMod val="94000"/>
                    <a:satMod val="130000"/>
                    <a:lumMod val="138000"/>
                  </a:schemeClr>
                </a:gs>
                <a:gs pos="100000">
                  <a:schemeClr val="accent1">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c:spPr>
          <c:invertIfNegative val="0"/>
          <c:dLbls>
            <c:spPr>
              <a:noFill/>
              <a:ln>
                <a:noFill/>
              </a:ln>
              <a:effectLst/>
            </c:spPr>
            <c:txPr>
              <a:bodyPr rot="0" spcFirstLastPara="1" vertOverflow="ellipsis" vert="horz" wrap="square" anchor="ctr" anchorCtr="1"/>
              <a:lstStyle/>
              <a:p>
                <a:pPr>
                  <a:defRPr lang="el-GR" sz="20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Την υγεία</c:v>
                </c:pt>
                <c:pt idx="1">
                  <c:v>Την καθημερινότητα</c:v>
                </c:pt>
                <c:pt idx="2">
                  <c:v>Και τα 2</c:v>
                </c:pt>
              </c:strCache>
            </c:strRef>
          </c:cat>
          <c:val>
            <c:numRef>
              <c:f>Sheet1!$B$2:$B$4</c:f>
              <c:numCache>
                <c:formatCode>General</c:formatCode>
                <c:ptCount val="3"/>
                <c:pt idx="0">
                  <c:v>20</c:v>
                </c:pt>
              </c:numCache>
            </c:numRef>
          </c:val>
          <c:extLst xmlns:c16r2="http://schemas.microsoft.com/office/drawing/2015/06/chart">
            <c:ext xmlns:c16="http://schemas.microsoft.com/office/drawing/2014/chart" uri="{C3380CC4-5D6E-409C-BE32-E72D297353CC}">
              <c16:uniqueId val="{00000000-ECE9-462D-A82B-FF1E0090BEF7}"/>
            </c:ext>
          </c:extLst>
        </c:ser>
        <c:ser>
          <c:idx val="1"/>
          <c:order val="1"/>
          <c:tx>
            <c:strRef>
              <c:f>Sheet1!$C$1</c:f>
              <c:strCache>
                <c:ptCount val="1"/>
                <c:pt idx="0">
                  <c:v>Series 2</c:v>
                </c:pt>
              </c:strCache>
            </c:strRef>
          </c:tx>
          <c:spPr>
            <a:gradFill rotWithShape="1">
              <a:gsLst>
                <a:gs pos="0">
                  <a:schemeClr val="accent2">
                    <a:tint val="98000"/>
                    <a:hueMod val="94000"/>
                    <a:satMod val="130000"/>
                    <a:lumMod val="138000"/>
                  </a:schemeClr>
                </a:gs>
                <a:gs pos="100000">
                  <a:schemeClr val="accent2">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c:spPr>
          <c:invertIfNegative val="0"/>
          <c:dLbls>
            <c:spPr>
              <a:noFill/>
              <a:ln>
                <a:noFill/>
              </a:ln>
              <a:effectLst/>
            </c:spPr>
            <c:txPr>
              <a:bodyPr rot="0" spcFirstLastPara="1" vertOverflow="ellipsis" vert="horz" wrap="square" anchor="ctr" anchorCtr="1"/>
              <a:lstStyle/>
              <a:p>
                <a:pPr>
                  <a:defRPr lang="el-GR" sz="20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Την υγεία</c:v>
                </c:pt>
                <c:pt idx="1">
                  <c:v>Την καθημερινότητα</c:v>
                </c:pt>
                <c:pt idx="2">
                  <c:v>Και τα 2</c:v>
                </c:pt>
              </c:strCache>
            </c:strRef>
          </c:cat>
          <c:val>
            <c:numRef>
              <c:f>Sheet1!$C$2:$C$4</c:f>
              <c:numCache>
                <c:formatCode>General</c:formatCode>
                <c:ptCount val="3"/>
                <c:pt idx="1">
                  <c:v>3</c:v>
                </c:pt>
              </c:numCache>
            </c:numRef>
          </c:val>
          <c:extLst xmlns:c16r2="http://schemas.microsoft.com/office/drawing/2015/06/chart">
            <c:ext xmlns:c16="http://schemas.microsoft.com/office/drawing/2014/chart" uri="{C3380CC4-5D6E-409C-BE32-E72D297353CC}">
              <c16:uniqueId val="{00000001-ECE9-462D-A82B-FF1E0090BEF7}"/>
            </c:ext>
          </c:extLst>
        </c:ser>
        <c:ser>
          <c:idx val="2"/>
          <c:order val="2"/>
          <c:tx>
            <c:strRef>
              <c:f>Sheet1!$D$1</c:f>
              <c:strCache>
                <c:ptCount val="1"/>
                <c:pt idx="0">
                  <c:v>Series 3</c:v>
                </c:pt>
              </c:strCache>
            </c:strRef>
          </c:tx>
          <c:spPr>
            <a:gradFill rotWithShape="1">
              <a:gsLst>
                <a:gs pos="0">
                  <a:schemeClr val="accent3">
                    <a:tint val="98000"/>
                    <a:hueMod val="94000"/>
                    <a:satMod val="130000"/>
                    <a:lumMod val="138000"/>
                  </a:schemeClr>
                </a:gs>
                <a:gs pos="100000">
                  <a:schemeClr val="accent3">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c:spPr>
          <c:invertIfNegative val="0"/>
          <c:dLbls>
            <c:spPr>
              <a:noFill/>
              <a:ln>
                <a:noFill/>
              </a:ln>
              <a:effectLst/>
            </c:spPr>
            <c:txPr>
              <a:bodyPr rot="0" spcFirstLastPara="1" vertOverflow="ellipsis" vert="horz" wrap="square" anchor="ctr" anchorCtr="1"/>
              <a:lstStyle/>
              <a:p>
                <a:pPr>
                  <a:defRPr lang="el-GR" sz="20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Την υγεία</c:v>
                </c:pt>
                <c:pt idx="1">
                  <c:v>Την καθημερινότητα</c:v>
                </c:pt>
                <c:pt idx="2">
                  <c:v>Και τα 2</c:v>
                </c:pt>
              </c:strCache>
            </c:strRef>
          </c:cat>
          <c:val>
            <c:numRef>
              <c:f>Sheet1!$D$2:$D$4</c:f>
              <c:numCache>
                <c:formatCode>General</c:formatCode>
                <c:ptCount val="3"/>
                <c:pt idx="2">
                  <c:v>89</c:v>
                </c:pt>
              </c:numCache>
            </c:numRef>
          </c:val>
          <c:extLst xmlns:c16r2="http://schemas.microsoft.com/office/drawing/2015/06/chart">
            <c:ext xmlns:c16="http://schemas.microsoft.com/office/drawing/2014/chart" uri="{C3380CC4-5D6E-409C-BE32-E72D297353CC}">
              <c16:uniqueId val="{00000002-ECE9-462D-A82B-FF1E0090BEF7}"/>
            </c:ext>
          </c:extLst>
        </c:ser>
        <c:dLbls>
          <c:showLegendKey val="0"/>
          <c:showVal val="1"/>
          <c:showCatName val="0"/>
          <c:showSerName val="0"/>
          <c:showPercent val="0"/>
          <c:showBubbleSize val="0"/>
        </c:dLbls>
        <c:gapWidth val="100"/>
        <c:overlap val="-24"/>
        <c:axId val="49037312"/>
        <c:axId val="49259072"/>
      </c:barChart>
      <c:catAx>
        <c:axId val="49037312"/>
        <c:scaling>
          <c:orientation val="minMax"/>
        </c:scaling>
        <c:delete val="0"/>
        <c:axPos val="b"/>
        <c:numFmt formatCode="General" sourceLinked="0"/>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lang="el-GR" sz="2000" b="0" i="0" u="none" strike="noStrike" kern="1200" baseline="0">
                <a:solidFill>
                  <a:schemeClr val="lt1">
                    <a:lumMod val="85000"/>
                  </a:schemeClr>
                </a:solidFill>
                <a:latin typeface="+mn-lt"/>
                <a:ea typeface="+mn-ea"/>
                <a:cs typeface="+mn-cs"/>
              </a:defRPr>
            </a:pPr>
            <a:endParaRPr lang="en-US"/>
          </a:p>
        </c:txPr>
        <c:crossAx val="49259072"/>
        <c:crosses val="autoZero"/>
        <c:auto val="1"/>
        <c:lblAlgn val="ctr"/>
        <c:lblOffset val="100"/>
        <c:noMultiLvlLbl val="0"/>
      </c:catAx>
      <c:valAx>
        <c:axId val="49259072"/>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l-GR" sz="2000" b="0" i="0" u="none" strike="noStrike" kern="1200" baseline="0">
                <a:solidFill>
                  <a:schemeClr val="lt1">
                    <a:lumMod val="85000"/>
                  </a:schemeClr>
                </a:solidFill>
                <a:latin typeface="+mn-lt"/>
                <a:ea typeface="+mn-ea"/>
                <a:cs typeface="+mn-cs"/>
              </a:defRPr>
            </a:pPr>
            <a:endParaRPr lang="en-US"/>
          </a:p>
        </c:txPr>
        <c:crossAx val="49037312"/>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2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89673928126092E-2"/>
          <c:y val="6.3230463787446928E-2"/>
          <c:w val="0.91256579906678337"/>
          <c:h val="0.80760623672041065"/>
        </c:manualLayout>
      </c:layout>
      <c:barChart>
        <c:barDir val="col"/>
        <c:grouping val="clustered"/>
        <c:varyColors val="0"/>
        <c:ser>
          <c:idx val="0"/>
          <c:order val="0"/>
          <c:tx>
            <c:strRef>
              <c:f>Sheet1!$B$1</c:f>
              <c:strCache>
                <c:ptCount val="1"/>
                <c:pt idx="0">
                  <c:v>Series 1</c:v>
                </c:pt>
              </c:strCache>
            </c:strRef>
          </c:tx>
          <c:spPr>
            <a:gradFill rotWithShape="1">
              <a:gsLst>
                <a:gs pos="0">
                  <a:schemeClr val="accent1">
                    <a:tint val="98000"/>
                    <a:hueMod val="94000"/>
                    <a:satMod val="130000"/>
                    <a:lumMod val="138000"/>
                  </a:schemeClr>
                </a:gs>
                <a:gs pos="100000">
                  <a:schemeClr val="accent1">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c:spPr>
          <c:invertIfNegative val="0"/>
          <c:cat>
            <c:strRef>
              <c:f>Sheet1!$A$2:$A$5</c:f>
              <c:strCache>
                <c:ptCount val="4"/>
                <c:pt idx="0">
                  <c:v>Ξηρασία</c:v>
                </c:pt>
                <c:pt idx="1">
                  <c:v>Θάνατοι ζώων</c:v>
                </c:pt>
                <c:pt idx="2">
                  <c:v>Έλλειψη πόσιμου νερού</c:v>
                </c:pt>
                <c:pt idx="3">
                  <c:v>Όλα τα παράπανω</c:v>
                </c:pt>
              </c:strCache>
            </c:strRef>
          </c:cat>
          <c:val>
            <c:numRef>
              <c:f>Sheet1!$B$2:$B$5</c:f>
              <c:numCache>
                <c:formatCode>General</c:formatCode>
                <c:ptCount val="4"/>
                <c:pt idx="0">
                  <c:v>22</c:v>
                </c:pt>
              </c:numCache>
            </c:numRef>
          </c:val>
          <c:extLst xmlns:c16r2="http://schemas.microsoft.com/office/drawing/2015/06/chart">
            <c:ext xmlns:c16="http://schemas.microsoft.com/office/drawing/2014/chart" uri="{C3380CC4-5D6E-409C-BE32-E72D297353CC}">
              <c16:uniqueId val="{00000000-DF61-44D3-BE63-32DE121FF3A0}"/>
            </c:ext>
          </c:extLst>
        </c:ser>
        <c:ser>
          <c:idx val="1"/>
          <c:order val="1"/>
          <c:tx>
            <c:strRef>
              <c:f>Sheet1!$C$1</c:f>
              <c:strCache>
                <c:ptCount val="1"/>
                <c:pt idx="0">
                  <c:v>Series 2</c:v>
                </c:pt>
              </c:strCache>
            </c:strRef>
          </c:tx>
          <c:spPr>
            <a:gradFill rotWithShape="1">
              <a:gsLst>
                <a:gs pos="0">
                  <a:schemeClr val="accent2">
                    <a:tint val="98000"/>
                    <a:hueMod val="94000"/>
                    <a:satMod val="130000"/>
                    <a:lumMod val="138000"/>
                  </a:schemeClr>
                </a:gs>
                <a:gs pos="100000">
                  <a:schemeClr val="accent2">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c:spPr>
          <c:invertIfNegative val="0"/>
          <c:cat>
            <c:strRef>
              <c:f>Sheet1!$A$2:$A$5</c:f>
              <c:strCache>
                <c:ptCount val="4"/>
                <c:pt idx="0">
                  <c:v>Ξηρασία</c:v>
                </c:pt>
                <c:pt idx="1">
                  <c:v>Θάνατοι ζώων</c:v>
                </c:pt>
                <c:pt idx="2">
                  <c:v>Έλλειψη πόσιμου νερού</c:v>
                </c:pt>
                <c:pt idx="3">
                  <c:v>Όλα τα παράπανω</c:v>
                </c:pt>
              </c:strCache>
            </c:strRef>
          </c:cat>
          <c:val>
            <c:numRef>
              <c:f>Sheet1!$C$2:$C$5</c:f>
              <c:numCache>
                <c:formatCode>General</c:formatCode>
                <c:ptCount val="4"/>
                <c:pt idx="1">
                  <c:v>1</c:v>
                </c:pt>
              </c:numCache>
            </c:numRef>
          </c:val>
          <c:extLst xmlns:c16r2="http://schemas.microsoft.com/office/drawing/2015/06/chart">
            <c:ext xmlns:c16="http://schemas.microsoft.com/office/drawing/2014/chart" uri="{C3380CC4-5D6E-409C-BE32-E72D297353CC}">
              <c16:uniqueId val="{00000001-DF61-44D3-BE63-32DE121FF3A0}"/>
            </c:ext>
          </c:extLst>
        </c:ser>
        <c:ser>
          <c:idx val="2"/>
          <c:order val="2"/>
          <c:tx>
            <c:strRef>
              <c:f>Sheet1!$D$1</c:f>
              <c:strCache>
                <c:ptCount val="1"/>
                <c:pt idx="0">
                  <c:v>Series 3</c:v>
                </c:pt>
              </c:strCache>
            </c:strRef>
          </c:tx>
          <c:spPr>
            <a:gradFill rotWithShape="1">
              <a:gsLst>
                <a:gs pos="0">
                  <a:schemeClr val="accent3">
                    <a:tint val="98000"/>
                    <a:hueMod val="94000"/>
                    <a:satMod val="130000"/>
                    <a:lumMod val="138000"/>
                  </a:schemeClr>
                </a:gs>
                <a:gs pos="100000">
                  <a:schemeClr val="accent3">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c:spPr>
          <c:invertIfNegative val="0"/>
          <c:cat>
            <c:strRef>
              <c:f>Sheet1!$A$2:$A$5</c:f>
              <c:strCache>
                <c:ptCount val="4"/>
                <c:pt idx="0">
                  <c:v>Ξηρασία</c:v>
                </c:pt>
                <c:pt idx="1">
                  <c:v>Θάνατοι ζώων</c:v>
                </c:pt>
                <c:pt idx="2">
                  <c:v>Έλλειψη πόσιμου νερού</c:v>
                </c:pt>
                <c:pt idx="3">
                  <c:v>Όλα τα παράπανω</c:v>
                </c:pt>
              </c:strCache>
            </c:strRef>
          </c:cat>
          <c:val>
            <c:numRef>
              <c:f>Sheet1!$D$2:$D$5</c:f>
              <c:numCache>
                <c:formatCode>General</c:formatCode>
                <c:ptCount val="4"/>
                <c:pt idx="2">
                  <c:v>8</c:v>
                </c:pt>
                <c:pt idx="3">
                  <c:v>81</c:v>
                </c:pt>
              </c:numCache>
            </c:numRef>
          </c:val>
          <c:extLst xmlns:c16r2="http://schemas.microsoft.com/office/drawing/2015/06/chart">
            <c:ext xmlns:c16="http://schemas.microsoft.com/office/drawing/2014/chart" uri="{C3380CC4-5D6E-409C-BE32-E72D297353CC}">
              <c16:uniqueId val="{00000002-DF61-44D3-BE63-32DE121FF3A0}"/>
            </c:ext>
          </c:extLst>
        </c:ser>
        <c:dLbls>
          <c:showLegendKey val="0"/>
          <c:showVal val="0"/>
          <c:showCatName val="0"/>
          <c:showSerName val="0"/>
          <c:showPercent val="0"/>
          <c:showBubbleSize val="0"/>
        </c:dLbls>
        <c:gapWidth val="100"/>
        <c:overlap val="-24"/>
        <c:axId val="49038848"/>
        <c:axId val="49261376"/>
      </c:barChart>
      <c:catAx>
        <c:axId val="49038848"/>
        <c:scaling>
          <c:orientation val="minMax"/>
        </c:scaling>
        <c:delete val="0"/>
        <c:axPos val="b"/>
        <c:numFmt formatCode="General" sourceLinked="0"/>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lang="el-GR" sz="1400" b="0" i="0" u="none" strike="noStrike" kern="1200" baseline="0">
                <a:solidFill>
                  <a:schemeClr val="lt1">
                    <a:lumMod val="85000"/>
                  </a:schemeClr>
                </a:solidFill>
                <a:latin typeface="+mn-lt"/>
                <a:ea typeface="+mn-ea"/>
                <a:cs typeface="+mn-cs"/>
              </a:defRPr>
            </a:pPr>
            <a:endParaRPr lang="en-US"/>
          </a:p>
        </c:txPr>
        <c:crossAx val="49261376"/>
        <c:crosses val="autoZero"/>
        <c:auto val="1"/>
        <c:lblAlgn val="ctr"/>
        <c:lblOffset val="100"/>
        <c:noMultiLvlLbl val="0"/>
      </c:catAx>
      <c:valAx>
        <c:axId val="4926137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l-GR" sz="1197" b="0" i="0" u="none" strike="noStrike" kern="1200" baseline="0">
                <a:solidFill>
                  <a:schemeClr val="lt1">
                    <a:lumMod val="85000"/>
                  </a:schemeClr>
                </a:solidFill>
                <a:latin typeface="+mn-lt"/>
                <a:ea typeface="+mn-ea"/>
                <a:cs typeface="+mn-cs"/>
              </a:defRPr>
            </a:pPr>
            <a:endParaRPr lang="en-US"/>
          </a:p>
        </c:txPr>
        <c:crossAx val="49038848"/>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15358910" y="6744977"/>
            <a:ext cx="17059228" cy="28790656"/>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1889868" y="3075202"/>
            <a:ext cx="21806490" cy="18011887"/>
          </a:xfrm>
        </p:spPr>
        <p:txBody>
          <a:bodyPr anchor="b">
            <a:normAutofit/>
          </a:bodyPr>
          <a:lstStyle>
            <a:lvl1pPr algn="l">
              <a:defRPr sz="15590">
                <a:effectLst/>
              </a:defRPr>
            </a:lvl1pPr>
          </a:lstStyle>
          <a:p>
            <a:r>
              <a:rPr lang="en-US"/>
              <a:t>Click to edit Master title style</a:t>
            </a:r>
            <a:endParaRPr lang="en-US" dirty="0"/>
          </a:p>
        </p:txBody>
      </p:sp>
      <p:sp>
        <p:nvSpPr>
          <p:cNvPr id="3" name="Subtitle 2"/>
          <p:cNvSpPr>
            <a:spLocks noGrp="1"/>
          </p:cNvSpPr>
          <p:nvPr>
            <p:ph type="subTitle" idx="1"/>
          </p:nvPr>
        </p:nvSpPr>
        <p:spPr>
          <a:xfrm>
            <a:off x="1889866" y="22160967"/>
            <a:ext cx="17553183" cy="11031663"/>
          </a:xfrm>
        </p:spPr>
        <p:txBody>
          <a:bodyPr anchor="t">
            <a:normAutofit/>
          </a:bodyPr>
          <a:lstStyle>
            <a:lvl1pPr marL="0" indent="0" algn="l">
              <a:buNone/>
              <a:defRPr sz="7086">
                <a:solidFill>
                  <a:schemeClr val="bg2">
                    <a:lumMod val="75000"/>
                  </a:schemeClr>
                </a:solidFill>
              </a:defRPr>
            </a:lvl1pPr>
            <a:lvl2pPr marL="1619905" indent="0" algn="ctr">
              <a:buNone/>
              <a:defRPr>
                <a:solidFill>
                  <a:schemeClr val="tx1">
                    <a:tint val="75000"/>
                  </a:schemeClr>
                </a:solidFill>
              </a:defRPr>
            </a:lvl2pPr>
            <a:lvl3pPr marL="3239811" indent="0" algn="ctr">
              <a:buNone/>
              <a:defRPr>
                <a:solidFill>
                  <a:schemeClr val="tx1">
                    <a:tint val="75000"/>
                  </a:schemeClr>
                </a:solidFill>
              </a:defRPr>
            </a:lvl3pPr>
            <a:lvl4pPr marL="4859716" indent="0" algn="ctr">
              <a:buNone/>
              <a:defRPr>
                <a:solidFill>
                  <a:schemeClr val="tx1">
                    <a:tint val="75000"/>
                  </a:schemeClr>
                </a:solidFill>
              </a:defRPr>
            </a:lvl4pPr>
            <a:lvl5pPr marL="6479621" indent="0" algn="ctr">
              <a:buNone/>
              <a:defRPr>
                <a:solidFill>
                  <a:schemeClr val="tx1">
                    <a:tint val="75000"/>
                  </a:schemeClr>
                </a:solidFill>
              </a:defRPr>
            </a:lvl5pPr>
            <a:lvl6pPr marL="8099527" indent="0" algn="ctr">
              <a:buNone/>
              <a:defRPr>
                <a:solidFill>
                  <a:schemeClr val="tx1">
                    <a:tint val="75000"/>
                  </a:schemeClr>
                </a:solidFill>
              </a:defRPr>
            </a:lvl6pPr>
            <a:lvl7pPr marL="9719432" indent="0" algn="ctr">
              <a:buNone/>
              <a:defRPr>
                <a:solidFill>
                  <a:schemeClr val="tx1">
                    <a:tint val="75000"/>
                  </a:schemeClr>
                </a:solidFill>
              </a:defRPr>
            </a:lvl7pPr>
            <a:lvl8pPr marL="11339337" indent="0" algn="ctr">
              <a:buNone/>
              <a:defRPr>
                <a:solidFill>
                  <a:schemeClr val="tx1">
                    <a:tint val="75000"/>
                  </a:schemeClr>
                </a:solidFill>
              </a:defRPr>
            </a:lvl8pPr>
            <a:lvl9pPr marL="12959243"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2163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868" y="25919536"/>
            <a:ext cx="23224258" cy="8786283"/>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1889866" y="3075199"/>
            <a:ext cx="28617968" cy="18011881"/>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5669"/>
            </a:lvl1pPr>
            <a:lvl2pPr marL="1619905" indent="0">
              <a:buNone/>
              <a:defRPr sz="5669"/>
            </a:lvl2pPr>
            <a:lvl3pPr marL="3239811" indent="0">
              <a:buNone/>
              <a:defRPr sz="5669"/>
            </a:lvl3pPr>
            <a:lvl4pPr marL="4859716" indent="0">
              <a:buNone/>
              <a:defRPr sz="5669"/>
            </a:lvl4pPr>
            <a:lvl5pPr marL="6479621" indent="0">
              <a:buNone/>
              <a:defRPr sz="5669"/>
            </a:lvl5pPr>
            <a:lvl6pPr marL="8099527" indent="0">
              <a:buNone/>
              <a:defRPr sz="5669"/>
            </a:lvl6pPr>
            <a:lvl7pPr marL="9719432" indent="0">
              <a:buNone/>
              <a:defRPr sz="5669"/>
            </a:lvl7pPr>
            <a:lvl8pPr marL="11339337" indent="0">
              <a:buNone/>
              <a:defRPr sz="5669"/>
            </a:lvl8pPr>
            <a:lvl9pPr marL="12959243" indent="0">
              <a:buNone/>
              <a:defRPr sz="5669"/>
            </a:lvl9pPr>
          </a:lstStyle>
          <a:p>
            <a:r>
              <a:rPr lang="en-US"/>
              <a:t>Click icon to add picture</a:t>
            </a:r>
            <a:endParaRPr lang="en-US" dirty="0"/>
          </a:p>
        </p:txBody>
      </p:sp>
      <p:sp>
        <p:nvSpPr>
          <p:cNvPr id="9" name="Text Placeholder 9"/>
          <p:cNvSpPr>
            <a:spLocks noGrp="1"/>
          </p:cNvSpPr>
          <p:nvPr>
            <p:ph type="body" sz="quarter" idx="14"/>
          </p:nvPr>
        </p:nvSpPr>
        <p:spPr>
          <a:xfrm>
            <a:off x="2699815" y="22160961"/>
            <a:ext cx="25798164" cy="2635885"/>
          </a:xfrm>
        </p:spPr>
        <p:txBody>
          <a:bodyPr anchor="t">
            <a:normAutofit/>
          </a:bodyPr>
          <a:lstStyle>
            <a:lvl1pPr marL="0" indent="0">
              <a:buFontTx/>
              <a:buNone/>
              <a:defRPr sz="5669"/>
            </a:lvl1pPr>
            <a:lvl2pPr marL="1619905" indent="0">
              <a:buFontTx/>
              <a:buNone/>
              <a:defRPr/>
            </a:lvl2pPr>
            <a:lvl3pPr marL="3239811" indent="0">
              <a:buFontTx/>
              <a:buNone/>
              <a:defRPr/>
            </a:lvl3pPr>
            <a:lvl4pPr marL="4859716" indent="0">
              <a:buFontTx/>
              <a:buNone/>
              <a:defRPr/>
            </a:lvl4pPr>
            <a:lvl5pPr marL="6479621"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3/9/2019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60216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866" y="3075199"/>
            <a:ext cx="28617968" cy="16693938"/>
          </a:xfrm>
        </p:spPr>
        <p:txBody>
          <a:bodyPr anchor="ctr">
            <a:normAutofit/>
          </a:bodyPr>
          <a:lstStyle>
            <a:lvl1pPr algn="l">
              <a:defRPr sz="9921" b="0" cap="all"/>
            </a:lvl1pPr>
          </a:lstStyle>
          <a:p>
            <a:r>
              <a:rPr lang="en-US"/>
              <a:t>Click to edit Master title style</a:t>
            </a:r>
            <a:endParaRPr lang="en-US" dirty="0"/>
          </a:p>
        </p:txBody>
      </p:sp>
      <p:sp>
        <p:nvSpPr>
          <p:cNvPr id="3" name="Text Placeholder 2"/>
          <p:cNvSpPr>
            <a:spLocks noGrp="1"/>
          </p:cNvSpPr>
          <p:nvPr>
            <p:ph type="body" idx="1"/>
          </p:nvPr>
        </p:nvSpPr>
        <p:spPr>
          <a:xfrm>
            <a:off x="1889866" y="23722965"/>
            <a:ext cx="22617279" cy="10982854"/>
          </a:xfrm>
        </p:spPr>
        <p:txBody>
          <a:bodyPr anchor="ctr">
            <a:normAutofit/>
          </a:bodyPr>
          <a:lstStyle>
            <a:lvl1pPr marL="0" indent="0" algn="l">
              <a:buNone/>
              <a:defRPr sz="6378">
                <a:solidFill>
                  <a:schemeClr val="bg2">
                    <a:lumMod val="75000"/>
                  </a:schemeClr>
                </a:solidFill>
              </a:defRPr>
            </a:lvl1pPr>
            <a:lvl2pPr marL="1619905" indent="0">
              <a:buNone/>
              <a:defRPr sz="6378">
                <a:solidFill>
                  <a:schemeClr val="tx1">
                    <a:tint val="75000"/>
                  </a:schemeClr>
                </a:solidFill>
              </a:defRPr>
            </a:lvl2pPr>
            <a:lvl3pPr marL="3239811" indent="0">
              <a:buNone/>
              <a:defRPr sz="5669">
                <a:solidFill>
                  <a:schemeClr val="tx1">
                    <a:tint val="75000"/>
                  </a:schemeClr>
                </a:solidFill>
              </a:defRPr>
            </a:lvl3pPr>
            <a:lvl4pPr marL="4859716" indent="0">
              <a:buNone/>
              <a:defRPr sz="4960">
                <a:solidFill>
                  <a:schemeClr val="tx1">
                    <a:tint val="75000"/>
                  </a:schemeClr>
                </a:solidFill>
              </a:defRPr>
            </a:lvl4pPr>
            <a:lvl5pPr marL="6479621" indent="0">
              <a:buNone/>
              <a:defRPr sz="4960">
                <a:solidFill>
                  <a:schemeClr val="tx1">
                    <a:tint val="75000"/>
                  </a:schemeClr>
                </a:solidFill>
              </a:defRPr>
            </a:lvl5pPr>
            <a:lvl6pPr marL="8099527" indent="0">
              <a:buNone/>
              <a:defRPr sz="4960">
                <a:solidFill>
                  <a:schemeClr val="tx1">
                    <a:tint val="75000"/>
                  </a:schemeClr>
                </a:solidFill>
              </a:defRPr>
            </a:lvl6pPr>
            <a:lvl7pPr marL="9719432" indent="0">
              <a:buNone/>
              <a:defRPr sz="4960">
                <a:solidFill>
                  <a:schemeClr val="tx1">
                    <a:tint val="75000"/>
                  </a:schemeClr>
                </a:solidFill>
              </a:defRPr>
            </a:lvl7pPr>
            <a:lvl8pPr marL="11339337" indent="0">
              <a:buNone/>
              <a:defRPr sz="4960">
                <a:solidFill>
                  <a:schemeClr val="tx1">
                    <a:tint val="75000"/>
                  </a:schemeClr>
                </a:solidFill>
              </a:defRPr>
            </a:lvl8pPr>
            <a:lvl9pPr marL="12959243" indent="0">
              <a:buNone/>
              <a:defRPr sz="49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94569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33860" y="3075199"/>
            <a:ext cx="24304606" cy="16693938"/>
          </a:xfrm>
        </p:spPr>
        <p:txBody>
          <a:bodyPr anchor="ctr">
            <a:normAutofit/>
          </a:bodyPr>
          <a:lstStyle>
            <a:lvl1pPr algn="l">
              <a:defRPr sz="9921"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3779734" y="19769138"/>
            <a:ext cx="22684296" cy="2782323"/>
          </a:xfrm>
        </p:spPr>
        <p:txBody>
          <a:bodyPr anchor="ctr"/>
          <a:lstStyle>
            <a:lvl1pPr marL="0" indent="0">
              <a:buFontTx/>
              <a:buNone/>
              <a:defRPr/>
            </a:lvl1pPr>
            <a:lvl2pPr marL="1619905" indent="0">
              <a:buFontTx/>
              <a:buNone/>
              <a:defRPr/>
            </a:lvl2pPr>
            <a:lvl3pPr marL="3239811" indent="0">
              <a:buFontTx/>
              <a:buNone/>
              <a:defRPr/>
            </a:lvl3pPr>
            <a:lvl4pPr marL="4859716" indent="0">
              <a:buFontTx/>
              <a:buNone/>
              <a:defRPr/>
            </a:lvl4pPr>
            <a:lvl5pPr marL="6479621" indent="0">
              <a:buFontTx/>
              <a:buNone/>
              <a:defRPr/>
            </a:lvl5pPr>
          </a:lstStyle>
          <a:p>
            <a:pPr lvl="0"/>
            <a:r>
              <a:rPr lang="en-US"/>
              <a:t>Edit Master text styles</a:t>
            </a:r>
          </a:p>
        </p:txBody>
      </p:sp>
      <p:sp>
        <p:nvSpPr>
          <p:cNvPr id="3" name="Text Placeholder 2"/>
          <p:cNvSpPr>
            <a:spLocks noGrp="1"/>
          </p:cNvSpPr>
          <p:nvPr>
            <p:ph type="body" idx="1"/>
          </p:nvPr>
        </p:nvSpPr>
        <p:spPr>
          <a:xfrm>
            <a:off x="1889867" y="24796863"/>
            <a:ext cx="22613060" cy="9908956"/>
          </a:xfrm>
        </p:spPr>
        <p:txBody>
          <a:bodyPr anchor="ctr">
            <a:normAutofit/>
          </a:bodyPr>
          <a:lstStyle>
            <a:lvl1pPr marL="0" indent="0" algn="l">
              <a:buNone/>
              <a:defRPr sz="7086">
                <a:solidFill>
                  <a:schemeClr val="bg2">
                    <a:lumMod val="75000"/>
                  </a:schemeClr>
                </a:solidFill>
              </a:defRPr>
            </a:lvl1pPr>
            <a:lvl2pPr marL="1619905" indent="0">
              <a:buNone/>
              <a:defRPr sz="6378">
                <a:solidFill>
                  <a:schemeClr val="tx1">
                    <a:tint val="75000"/>
                  </a:schemeClr>
                </a:solidFill>
              </a:defRPr>
            </a:lvl2pPr>
            <a:lvl3pPr marL="3239811" indent="0">
              <a:buNone/>
              <a:defRPr sz="5669">
                <a:solidFill>
                  <a:schemeClr val="tx1">
                    <a:tint val="75000"/>
                  </a:schemeClr>
                </a:solidFill>
              </a:defRPr>
            </a:lvl3pPr>
            <a:lvl4pPr marL="4859716" indent="0">
              <a:buNone/>
              <a:defRPr sz="4960">
                <a:solidFill>
                  <a:schemeClr val="tx1">
                    <a:tint val="75000"/>
                  </a:schemeClr>
                </a:solidFill>
              </a:defRPr>
            </a:lvl4pPr>
            <a:lvl5pPr marL="6479621" indent="0">
              <a:buNone/>
              <a:defRPr sz="4960">
                <a:solidFill>
                  <a:schemeClr val="tx1">
                    <a:tint val="75000"/>
                  </a:schemeClr>
                </a:solidFill>
              </a:defRPr>
            </a:lvl5pPr>
            <a:lvl6pPr marL="8099527" indent="0">
              <a:buNone/>
              <a:defRPr sz="4960">
                <a:solidFill>
                  <a:schemeClr val="tx1">
                    <a:tint val="75000"/>
                  </a:schemeClr>
                </a:solidFill>
              </a:defRPr>
            </a:lvl6pPr>
            <a:lvl7pPr marL="9719432" indent="0">
              <a:buNone/>
              <a:defRPr sz="4960">
                <a:solidFill>
                  <a:schemeClr val="tx1">
                    <a:tint val="75000"/>
                  </a:schemeClr>
                </a:solidFill>
              </a:defRPr>
            </a:lvl7pPr>
            <a:lvl8pPr marL="11339337" indent="0">
              <a:buNone/>
              <a:defRPr sz="4960">
                <a:solidFill>
                  <a:schemeClr val="tx1">
                    <a:tint val="75000"/>
                  </a:schemeClr>
                </a:solidFill>
              </a:defRPr>
            </a:lvl8pPr>
            <a:lvl9pPr marL="12959243" indent="0">
              <a:buNone/>
              <a:defRPr sz="49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809944" y="4096945"/>
            <a:ext cx="1620307" cy="3371396"/>
          </a:xfrm>
          <a:prstGeom prst="rect">
            <a:avLst/>
          </a:prstGeom>
        </p:spPr>
        <p:txBody>
          <a:bodyPr vert="horz" lIns="323977" tIns="161989" rIns="323977" bIns="161989" rtlCol="0" anchor="ctr">
            <a:noAutofit/>
          </a:bodyPr>
          <a:lstStyle/>
          <a:p>
            <a:pPr lvl="0"/>
            <a:r>
              <a:rPr lang="en-US" sz="28345" dirty="0">
                <a:solidFill>
                  <a:schemeClr val="tx1"/>
                </a:solidFill>
                <a:effectLst/>
              </a:rPr>
              <a:t>“</a:t>
            </a:r>
          </a:p>
        </p:txBody>
      </p:sp>
      <p:sp>
        <p:nvSpPr>
          <p:cNvPr id="15" name="TextBox 14"/>
          <p:cNvSpPr txBox="1"/>
          <p:nvPr/>
        </p:nvSpPr>
        <p:spPr>
          <a:xfrm>
            <a:off x="27268066" y="15961754"/>
            <a:ext cx="1620307" cy="3371396"/>
          </a:xfrm>
          <a:prstGeom prst="rect">
            <a:avLst/>
          </a:prstGeom>
        </p:spPr>
        <p:txBody>
          <a:bodyPr vert="horz" lIns="323977" tIns="161989" rIns="323977" bIns="161989" rtlCol="0" anchor="ctr">
            <a:noAutofit/>
          </a:bodyPr>
          <a:lstStyle/>
          <a:p>
            <a:pPr lvl="0" algn="r"/>
            <a:r>
              <a:rPr lang="en-US" sz="28345" dirty="0">
                <a:solidFill>
                  <a:schemeClr val="tx1"/>
                </a:solidFill>
                <a:effectLst/>
              </a:rPr>
              <a:t>”</a:t>
            </a:r>
          </a:p>
        </p:txBody>
      </p:sp>
    </p:spTree>
    <p:extLst>
      <p:ext uri="{BB962C8B-B14F-4D97-AF65-F5344CB8AC3E}">
        <p14:creationId xmlns:p14="http://schemas.microsoft.com/office/powerpoint/2010/main" val="1118825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889867" y="19769137"/>
            <a:ext cx="22613060" cy="9785983"/>
          </a:xfrm>
        </p:spPr>
        <p:txBody>
          <a:bodyPr anchor="b">
            <a:normAutofit/>
          </a:bodyPr>
          <a:lstStyle>
            <a:lvl1pPr algn="l">
              <a:defRPr sz="9921" b="0" cap="all"/>
            </a:lvl1pPr>
          </a:lstStyle>
          <a:p>
            <a:r>
              <a:rPr lang="en-US"/>
              <a:t>Click to edit Master title style</a:t>
            </a:r>
            <a:endParaRPr lang="en-US" dirty="0"/>
          </a:p>
        </p:txBody>
      </p:sp>
      <p:sp>
        <p:nvSpPr>
          <p:cNvPr id="3" name="Text Placeholder 2"/>
          <p:cNvSpPr>
            <a:spLocks noGrp="1"/>
          </p:cNvSpPr>
          <p:nvPr>
            <p:ph type="body" idx="1"/>
          </p:nvPr>
        </p:nvSpPr>
        <p:spPr>
          <a:xfrm>
            <a:off x="1889866" y="29593058"/>
            <a:ext cx="22617279" cy="5112758"/>
          </a:xfrm>
        </p:spPr>
        <p:txBody>
          <a:bodyPr anchor="t">
            <a:normAutofit/>
          </a:bodyPr>
          <a:lstStyle>
            <a:lvl1pPr marL="0" indent="0" algn="l">
              <a:buNone/>
              <a:defRPr sz="6378">
                <a:solidFill>
                  <a:schemeClr val="bg2">
                    <a:lumMod val="75000"/>
                  </a:schemeClr>
                </a:solidFill>
              </a:defRPr>
            </a:lvl1pPr>
            <a:lvl2pPr marL="1619905" indent="0">
              <a:buNone/>
              <a:defRPr sz="6378">
                <a:solidFill>
                  <a:schemeClr val="tx1">
                    <a:tint val="75000"/>
                  </a:schemeClr>
                </a:solidFill>
              </a:defRPr>
            </a:lvl2pPr>
            <a:lvl3pPr marL="3239811" indent="0">
              <a:buNone/>
              <a:defRPr sz="5669">
                <a:solidFill>
                  <a:schemeClr val="tx1">
                    <a:tint val="75000"/>
                  </a:schemeClr>
                </a:solidFill>
              </a:defRPr>
            </a:lvl3pPr>
            <a:lvl4pPr marL="4859716" indent="0">
              <a:buNone/>
              <a:defRPr sz="4960">
                <a:solidFill>
                  <a:schemeClr val="tx1">
                    <a:tint val="75000"/>
                  </a:schemeClr>
                </a:solidFill>
              </a:defRPr>
            </a:lvl4pPr>
            <a:lvl5pPr marL="6479621" indent="0">
              <a:buNone/>
              <a:defRPr sz="4960">
                <a:solidFill>
                  <a:schemeClr val="tx1">
                    <a:tint val="75000"/>
                  </a:schemeClr>
                </a:solidFill>
              </a:defRPr>
            </a:lvl5pPr>
            <a:lvl6pPr marL="8099527" indent="0">
              <a:buNone/>
              <a:defRPr sz="4960">
                <a:solidFill>
                  <a:schemeClr val="tx1">
                    <a:tint val="75000"/>
                  </a:schemeClr>
                </a:solidFill>
              </a:defRPr>
            </a:lvl6pPr>
            <a:lvl7pPr marL="9719432" indent="0">
              <a:buNone/>
              <a:defRPr sz="4960">
                <a:solidFill>
                  <a:schemeClr val="tx1">
                    <a:tint val="75000"/>
                  </a:schemeClr>
                </a:solidFill>
              </a:defRPr>
            </a:lvl7pPr>
            <a:lvl8pPr marL="11339337" indent="0">
              <a:buNone/>
              <a:defRPr sz="4960">
                <a:solidFill>
                  <a:schemeClr val="tx1">
                    <a:tint val="75000"/>
                  </a:schemeClr>
                </a:solidFill>
              </a:defRPr>
            </a:lvl8pPr>
            <a:lvl9pPr marL="12959243" indent="0">
              <a:buNone/>
              <a:defRPr sz="49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85228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3033862" y="3075199"/>
            <a:ext cx="24304603" cy="16693938"/>
          </a:xfrm>
        </p:spPr>
        <p:txBody>
          <a:bodyPr anchor="ctr">
            <a:normAutofit/>
          </a:bodyPr>
          <a:lstStyle>
            <a:lvl1pPr algn="l">
              <a:defRPr sz="9921"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889867" y="22405023"/>
            <a:ext cx="22613060" cy="6052769"/>
          </a:xfrm>
        </p:spPr>
        <p:txBody>
          <a:bodyPr vert="horz" lIns="91440" tIns="45720" rIns="91440" bIns="45720" rtlCol="0" anchor="b">
            <a:normAutofit/>
          </a:bodyPr>
          <a:lstStyle>
            <a:lvl1pPr>
              <a:buNone/>
              <a:defRPr lang="en-US" sz="7086"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889866" y="28555421"/>
            <a:ext cx="22613056" cy="6150398"/>
          </a:xfrm>
        </p:spPr>
        <p:txBody>
          <a:bodyPr anchor="t">
            <a:normAutofit/>
          </a:bodyPr>
          <a:lstStyle>
            <a:lvl1pPr marL="0" indent="0" algn="l">
              <a:buNone/>
              <a:defRPr sz="6378">
                <a:solidFill>
                  <a:schemeClr val="bg2">
                    <a:lumMod val="75000"/>
                  </a:schemeClr>
                </a:solidFill>
              </a:defRPr>
            </a:lvl1pPr>
            <a:lvl2pPr marL="1619905" indent="0">
              <a:buNone/>
              <a:defRPr sz="6378">
                <a:solidFill>
                  <a:schemeClr val="tx1">
                    <a:tint val="75000"/>
                  </a:schemeClr>
                </a:solidFill>
              </a:defRPr>
            </a:lvl2pPr>
            <a:lvl3pPr marL="3239811" indent="0">
              <a:buNone/>
              <a:defRPr sz="5669">
                <a:solidFill>
                  <a:schemeClr val="tx1">
                    <a:tint val="75000"/>
                  </a:schemeClr>
                </a:solidFill>
              </a:defRPr>
            </a:lvl3pPr>
            <a:lvl4pPr marL="4859716" indent="0">
              <a:buNone/>
              <a:defRPr sz="4960">
                <a:solidFill>
                  <a:schemeClr val="tx1">
                    <a:tint val="75000"/>
                  </a:schemeClr>
                </a:solidFill>
              </a:defRPr>
            </a:lvl4pPr>
            <a:lvl5pPr marL="6479621" indent="0">
              <a:buNone/>
              <a:defRPr sz="4960">
                <a:solidFill>
                  <a:schemeClr val="tx1">
                    <a:tint val="75000"/>
                  </a:schemeClr>
                </a:solidFill>
              </a:defRPr>
            </a:lvl5pPr>
            <a:lvl6pPr marL="8099527" indent="0">
              <a:buNone/>
              <a:defRPr sz="4960">
                <a:solidFill>
                  <a:schemeClr val="tx1">
                    <a:tint val="75000"/>
                  </a:schemeClr>
                </a:solidFill>
              </a:defRPr>
            </a:lvl6pPr>
            <a:lvl7pPr marL="9719432" indent="0">
              <a:buNone/>
              <a:defRPr sz="4960">
                <a:solidFill>
                  <a:schemeClr val="tx1">
                    <a:tint val="75000"/>
                  </a:schemeClr>
                </a:solidFill>
              </a:defRPr>
            </a:lvl7pPr>
            <a:lvl8pPr marL="11339337" indent="0">
              <a:buNone/>
              <a:defRPr sz="4960">
                <a:solidFill>
                  <a:schemeClr val="tx1">
                    <a:tint val="75000"/>
                  </a:schemeClr>
                </a:solidFill>
              </a:defRPr>
            </a:lvl8pPr>
            <a:lvl9pPr marL="12959243" indent="0">
              <a:buNone/>
              <a:defRPr sz="49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809944" y="4096945"/>
            <a:ext cx="1620307" cy="3371396"/>
          </a:xfrm>
          <a:prstGeom prst="rect">
            <a:avLst/>
          </a:prstGeom>
        </p:spPr>
        <p:txBody>
          <a:bodyPr vert="horz" lIns="323977" tIns="161989" rIns="323977" bIns="161989" rtlCol="0" anchor="ctr">
            <a:noAutofit/>
          </a:bodyPr>
          <a:lstStyle/>
          <a:p>
            <a:pPr lvl="0"/>
            <a:r>
              <a:rPr lang="en-US" sz="28345" dirty="0">
                <a:solidFill>
                  <a:schemeClr val="tx1"/>
                </a:solidFill>
                <a:effectLst/>
              </a:rPr>
              <a:t>“</a:t>
            </a:r>
          </a:p>
        </p:txBody>
      </p:sp>
      <p:sp>
        <p:nvSpPr>
          <p:cNvPr id="15" name="TextBox 14"/>
          <p:cNvSpPr txBox="1"/>
          <p:nvPr/>
        </p:nvSpPr>
        <p:spPr>
          <a:xfrm>
            <a:off x="27268066" y="15961754"/>
            <a:ext cx="1620307" cy="3371396"/>
          </a:xfrm>
          <a:prstGeom prst="rect">
            <a:avLst/>
          </a:prstGeom>
        </p:spPr>
        <p:txBody>
          <a:bodyPr vert="horz" lIns="323977" tIns="161989" rIns="323977" bIns="161989" rtlCol="0" anchor="ctr">
            <a:noAutofit/>
          </a:bodyPr>
          <a:lstStyle/>
          <a:p>
            <a:pPr lvl="0" algn="r"/>
            <a:r>
              <a:rPr lang="en-US" sz="28345" dirty="0">
                <a:solidFill>
                  <a:schemeClr val="tx1"/>
                </a:solidFill>
                <a:effectLst/>
              </a:rPr>
              <a:t>”</a:t>
            </a:r>
          </a:p>
        </p:txBody>
      </p:sp>
    </p:spTree>
    <p:extLst>
      <p:ext uri="{BB962C8B-B14F-4D97-AF65-F5344CB8AC3E}">
        <p14:creationId xmlns:p14="http://schemas.microsoft.com/office/powerpoint/2010/main" val="664283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889866" y="3075199"/>
            <a:ext cx="26663824" cy="16693938"/>
          </a:xfrm>
        </p:spPr>
        <p:txBody>
          <a:bodyPr vert="horz" lIns="91440" tIns="45720" rIns="91440" bIns="45720" rtlCol="0" anchor="ctr">
            <a:normAutofit/>
          </a:bodyPr>
          <a:lstStyle>
            <a:lvl1pPr>
              <a:defRPr lang="en-US" sz="9921"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889867" y="22649090"/>
            <a:ext cx="22613060" cy="4832456"/>
          </a:xfrm>
        </p:spPr>
        <p:txBody>
          <a:bodyPr vert="horz" lIns="91440" tIns="45720" rIns="91440" bIns="45720" rtlCol="0" anchor="b">
            <a:normAutofit/>
          </a:bodyPr>
          <a:lstStyle>
            <a:lvl1pPr>
              <a:buNone/>
              <a:defRPr lang="en-US" sz="7086"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889866" y="27481554"/>
            <a:ext cx="22613056" cy="7224268"/>
          </a:xfrm>
        </p:spPr>
        <p:txBody>
          <a:bodyPr anchor="t">
            <a:normAutofit/>
          </a:bodyPr>
          <a:lstStyle>
            <a:lvl1pPr marL="0" indent="0" algn="l">
              <a:buNone/>
              <a:defRPr sz="6378">
                <a:solidFill>
                  <a:schemeClr val="bg2">
                    <a:lumMod val="75000"/>
                  </a:schemeClr>
                </a:solidFill>
              </a:defRPr>
            </a:lvl1pPr>
            <a:lvl2pPr marL="1619905" indent="0">
              <a:buNone/>
              <a:defRPr sz="6378">
                <a:solidFill>
                  <a:schemeClr val="tx1">
                    <a:tint val="75000"/>
                  </a:schemeClr>
                </a:solidFill>
              </a:defRPr>
            </a:lvl2pPr>
            <a:lvl3pPr marL="3239811" indent="0">
              <a:buNone/>
              <a:defRPr sz="5669">
                <a:solidFill>
                  <a:schemeClr val="tx1">
                    <a:tint val="75000"/>
                  </a:schemeClr>
                </a:solidFill>
              </a:defRPr>
            </a:lvl3pPr>
            <a:lvl4pPr marL="4859716" indent="0">
              <a:buNone/>
              <a:defRPr sz="4960">
                <a:solidFill>
                  <a:schemeClr val="tx1">
                    <a:tint val="75000"/>
                  </a:schemeClr>
                </a:solidFill>
              </a:defRPr>
            </a:lvl4pPr>
            <a:lvl5pPr marL="6479621" indent="0">
              <a:buNone/>
              <a:defRPr sz="4960">
                <a:solidFill>
                  <a:schemeClr val="tx1">
                    <a:tint val="75000"/>
                  </a:schemeClr>
                </a:solidFill>
              </a:defRPr>
            </a:lvl5pPr>
            <a:lvl6pPr marL="8099527" indent="0">
              <a:buNone/>
              <a:defRPr sz="4960">
                <a:solidFill>
                  <a:schemeClr val="tx1">
                    <a:tint val="75000"/>
                  </a:schemeClr>
                </a:solidFill>
              </a:defRPr>
            </a:lvl6pPr>
            <a:lvl7pPr marL="9719432" indent="0">
              <a:buNone/>
              <a:defRPr sz="4960">
                <a:solidFill>
                  <a:schemeClr val="tx1">
                    <a:tint val="75000"/>
                  </a:schemeClr>
                </a:solidFill>
              </a:defRPr>
            </a:lvl7pPr>
            <a:lvl8pPr marL="11339337" indent="0">
              <a:buNone/>
              <a:defRPr sz="4960">
                <a:solidFill>
                  <a:schemeClr val="tx1">
                    <a:tint val="75000"/>
                  </a:schemeClr>
                </a:solidFill>
              </a:defRPr>
            </a:lvl8pPr>
            <a:lvl9pPr marL="12959243" indent="0">
              <a:buNone/>
              <a:defRPr sz="49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64619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89868" y="25919536"/>
            <a:ext cx="23224258" cy="8786283"/>
          </a:xfrm>
        </p:spPr>
        <p:txBody>
          <a:bodyPr>
            <a:normAutofit/>
          </a:bodyPr>
          <a:lstStyle>
            <a:lvl1pPr algn="l">
              <a:defRPr sz="9921"/>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889868" y="3075205"/>
            <a:ext cx="23224258" cy="21721664"/>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323429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265141" y="3075199"/>
            <a:ext cx="7242693" cy="25480222"/>
          </a:xfrm>
        </p:spPr>
        <p:txBody>
          <a:bodyPr vert="eaVert">
            <a:normAutofit/>
          </a:bodyPr>
          <a:lstStyle>
            <a:lvl1pPr>
              <a:defRPr sz="9921"/>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889866" y="3075199"/>
            <a:ext cx="20726918" cy="3163062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562454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3007" y="3514513"/>
            <a:ext cx="24720125" cy="17254923"/>
          </a:xfrm>
        </p:spPr>
        <p:txBody>
          <a:bodyPr anchor="ctr"/>
          <a:lstStyle>
            <a:lvl1pPr>
              <a:defRPr sz="8503"/>
            </a:lvl1pPr>
          </a:lstStyle>
          <a:p>
            <a:r>
              <a:rPr lang="en-US"/>
              <a:t>Click to edit Master title style</a:t>
            </a:r>
            <a:endParaRPr lang="en-US" dirty="0"/>
          </a:p>
        </p:txBody>
      </p:sp>
      <p:sp>
        <p:nvSpPr>
          <p:cNvPr id="12" name="Text Placeholder 3"/>
          <p:cNvSpPr>
            <a:spLocks noGrp="1"/>
          </p:cNvSpPr>
          <p:nvPr>
            <p:ph type="body" sz="half" idx="13"/>
          </p:nvPr>
        </p:nvSpPr>
        <p:spPr>
          <a:xfrm>
            <a:off x="4572254" y="20812837"/>
            <a:ext cx="23257411" cy="3429118"/>
          </a:xfrm>
        </p:spPr>
        <p:txBody>
          <a:bodyPr anchor="t">
            <a:normAutofit/>
          </a:bodyPr>
          <a:lstStyle>
            <a:lvl1pPr marL="0" indent="0">
              <a:buNone/>
              <a:defRPr sz="3720"/>
            </a:lvl1pPr>
            <a:lvl2pPr marL="1214918" indent="0">
              <a:buNone/>
              <a:defRPr sz="3720"/>
            </a:lvl2pPr>
            <a:lvl3pPr marL="2429835" indent="0">
              <a:buNone/>
              <a:defRPr sz="3189"/>
            </a:lvl3pPr>
            <a:lvl4pPr marL="3644753" indent="0">
              <a:buNone/>
              <a:defRPr sz="2657"/>
            </a:lvl4pPr>
            <a:lvl5pPr marL="4859670" indent="0">
              <a:buNone/>
              <a:defRPr sz="2657"/>
            </a:lvl5pPr>
            <a:lvl6pPr marL="6074588" indent="0">
              <a:buNone/>
              <a:defRPr sz="2657"/>
            </a:lvl6pPr>
            <a:lvl7pPr marL="7289505" indent="0">
              <a:buNone/>
              <a:defRPr sz="2657"/>
            </a:lvl7pPr>
            <a:lvl8pPr marL="8504423" indent="0">
              <a:buNone/>
              <a:defRPr sz="2657"/>
            </a:lvl8pPr>
            <a:lvl9pPr marL="9719340" indent="0">
              <a:buNone/>
              <a:defRPr sz="2657"/>
            </a:lvl9pPr>
          </a:lstStyle>
          <a:p>
            <a:pPr lvl="0"/>
            <a:r>
              <a:rPr lang="en-US"/>
              <a:t>Click to edit Master text styles</a:t>
            </a:r>
          </a:p>
        </p:txBody>
      </p:sp>
      <p:sp>
        <p:nvSpPr>
          <p:cNvPr id="4" name="Text Placeholder 3"/>
          <p:cNvSpPr>
            <a:spLocks noGrp="1"/>
          </p:cNvSpPr>
          <p:nvPr>
            <p:ph type="body" sz="half" idx="2"/>
          </p:nvPr>
        </p:nvSpPr>
        <p:spPr>
          <a:xfrm>
            <a:off x="2428164" y="25210387"/>
            <a:ext cx="27541372" cy="8192765"/>
          </a:xfrm>
        </p:spPr>
        <p:txBody>
          <a:bodyPr anchor="ctr">
            <a:normAutofit/>
          </a:bodyPr>
          <a:lstStyle>
            <a:lvl1pPr marL="0" indent="0" algn="ctr">
              <a:buNone/>
              <a:defRPr sz="4252"/>
            </a:lvl1pPr>
            <a:lvl2pPr marL="1214918" indent="0">
              <a:buNone/>
              <a:defRPr sz="3720"/>
            </a:lvl2pPr>
            <a:lvl3pPr marL="2429835" indent="0">
              <a:buNone/>
              <a:defRPr sz="3189"/>
            </a:lvl3pPr>
            <a:lvl4pPr marL="3644753" indent="0">
              <a:buNone/>
              <a:defRPr sz="2657"/>
            </a:lvl4pPr>
            <a:lvl5pPr marL="4859670" indent="0">
              <a:buNone/>
              <a:defRPr sz="2657"/>
            </a:lvl5pPr>
            <a:lvl6pPr marL="6074588" indent="0">
              <a:buNone/>
              <a:defRPr sz="2657"/>
            </a:lvl6pPr>
            <a:lvl7pPr marL="7289505" indent="0">
              <a:buNone/>
              <a:defRPr sz="2657"/>
            </a:lvl7pPr>
            <a:lvl8pPr marL="8504423" indent="0">
              <a:buNone/>
              <a:defRPr sz="2657"/>
            </a:lvl8pPr>
            <a:lvl9pPr marL="9719340" indent="0">
              <a:buNone/>
              <a:defRPr sz="2657"/>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992437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89868" y="25919536"/>
            <a:ext cx="23224258" cy="8786283"/>
          </a:xfrm>
        </p:spPr>
        <p:txBody>
          <a:bodyPr/>
          <a:lstStyle/>
          <a:p>
            <a:r>
              <a:rPr lang="en-US"/>
              <a:t>Click to edit Master title style</a:t>
            </a:r>
            <a:endParaRPr lang="en-US" dirty="0"/>
          </a:p>
        </p:txBody>
      </p:sp>
      <p:sp>
        <p:nvSpPr>
          <p:cNvPr id="3" name="Content Placeholder 2"/>
          <p:cNvSpPr>
            <a:spLocks noGrp="1"/>
          </p:cNvSpPr>
          <p:nvPr>
            <p:ph idx="1"/>
          </p:nvPr>
        </p:nvSpPr>
        <p:spPr>
          <a:xfrm>
            <a:off x="1889868" y="3075199"/>
            <a:ext cx="23224258" cy="2172166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3044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89866" y="11422165"/>
            <a:ext cx="22684300" cy="13374678"/>
          </a:xfrm>
        </p:spPr>
        <p:txBody>
          <a:bodyPr anchor="b">
            <a:normAutofit/>
          </a:bodyPr>
          <a:lstStyle>
            <a:lvl1pPr algn="l">
              <a:defRPr sz="11338" b="0" cap="all"/>
            </a:lvl1pPr>
          </a:lstStyle>
          <a:p>
            <a:r>
              <a:rPr lang="en-US"/>
              <a:t>Click to edit Master title style</a:t>
            </a:r>
            <a:endParaRPr lang="en-US" dirty="0"/>
          </a:p>
        </p:txBody>
      </p:sp>
      <p:sp>
        <p:nvSpPr>
          <p:cNvPr id="3" name="Text Placeholder 2"/>
          <p:cNvSpPr>
            <a:spLocks noGrp="1"/>
          </p:cNvSpPr>
          <p:nvPr>
            <p:ph type="body" idx="1"/>
          </p:nvPr>
        </p:nvSpPr>
        <p:spPr>
          <a:xfrm>
            <a:off x="1889868" y="25870724"/>
            <a:ext cx="22684296" cy="8835098"/>
          </a:xfrm>
        </p:spPr>
        <p:txBody>
          <a:bodyPr anchor="t">
            <a:normAutofit/>
          </a:bodyPr>
          <a:lstStyle>
            <a:lvl1pPr marL="0" indent="0" algn="l">
              <a:buNone/>
              <a:defRPr sz="6378">
                <a:solidFill>
                  <a:schemeClr val="bg2">
                    <a:lumMod val="75000"/>
                  </a:schemeClr>
                </a:solidFill>
              </a:defRPr>
            </a:lvl1pPr>
            <a:lvl2pPr marL="1619905" indent="0">
              <a:buNone/>
              <a:defRPr sz="6378">
                <a:solidFill>
                  <a:schemeClr val="tx1">
                    <a:tint val="75000"/>
                  </a:schemeClr>
                </a:solidFill>
              </a:defRPr>
            </a:lvl2pPr>
            <a:lvl3pPr marL="3239811" indent="0">
              <a:buNone/>
              <a:defRPr sz="5669">
                <a:solidFill>
                  <a:schemeClr val="tx1">
                    <a:tint val="75000"/>
                  </a:schemeClr>
                </a:solidFill>
              </a:defRPr>
            </a:lvl3pPr>
            <a:lvl4pPr marL="4859716" indent="0">
              <a:buNone/>
              <a:defRPr sz="4960">
                <a:solidFill>
                  <a:schemeClr val="tx1">
                    <a:tint val="75000"/>
                  </a:schemeClr>
                </a:solidFill>
              </a:defRPr>
            </a:lvl4pPr>
            <a:lvl5pPr marL="6479621" indent="0">
              <a:buNone/>
              <a:defRPr sz="4960">
                <a:solidFill>
                  <a:schemeClr val="tx1">
                    <a:tint val="75000"/>
                  </a:schemeClr>
                </a:solidFill>
              </a:defRPr>
            </a:lvl5pPr>
            <a:lvl6pPr marL="8099527" indent="0">
              <a:buNone/>
              <a:defRPr sz="4960">
                <a:solidFill>
                  <a:schemeClr val="tx1">
                    <a:tint val="75000"/>
                  </a:schemeClr>
                </a:solidFill>
              </a:defRPr>
            </a:lvl6pPr>
            <a:lvl7pPr marL="9719432" indent="0">
              <a:buNone/>
              <a:defRPr sz="4960">
                <a:solidFill>
                  <a:schemeClr val="tx1">
                    <a:tint val="75000"/>
                  </a:schemeClr>
                </a:solidFill>
              </a:defRPr>
            </a:lvl7pPr>
            <a:lvl8pPr marL="11339337" indent="0">
              <a:buNone/>
              <a:defRPr sz="4960">
                <a:solidFill>
                  <a:schemeClr val="tx1">
                    <a:tint val="75000"/>
                  </a:schemeClr>
                </a:solidFill>
              </a:defRPr>
            </a:lvl8pPr>
            <a:lvl9pPr marL="12959243" indent="0">
              <a:buNone/>
              <a:defRPr sz="49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4973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89868" y="25919536"/>
            <a:ext cx="23224258" cy="8786283"/>
          </a:xfrm>
        </p:spPr>
        <p:txBody>
          <a:bodyPr>
            <a:normAutofit/>
          </a:bodyPr>
          <a:lstStyle>
            <a:lvl1pPr>
              <a:defRPr sz="11338"/>
            </a:lvl1pPr>
          </a:lstStyle>
          <a:p>
            <a:r>
              <a:rPr lang="en-US"/>
              <a:t>Click to edit Master title style</a:t>
            </a:r>
            <a:endParaRPr lang="en-US" dirty="0"/>
          </a:p>
        </p:txBody>
      </p:sp>
      <p:sp>
        <p:nvSpPr>
          <p:cNvPr id="11" name="Content Placeholder 3"/>
          <p:cNvSpPr>
            <a:spLocks noGrp="1"/>
          </p:cNvSpPr>
          <p:nvPr>
            <p:ph sz="half" idx="13"/>
          </p:nvPr>
        </p:nvSpPr>
        <p:spPr>
          <a:xfrm>
            <a:off x="1889867" y="3075202"/>
            <a:ext cx="13994953" cy="2172164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16519007" y="3075199"/>
            <a:ext cx="13988827" cy="21672832"/>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3/9/2019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6262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89868" y="25919536"/>
            <a:ext cx="23224258" cy="8786283"/>
          </a:xfrm>
        </p:spPr>
        <p:txBody>
          <a:bodyPr>
            <a:normAutofit/>
          </a:bodyPr>
          <a:lstStyle>
            <a:lvl1pPr>
              <a:defRPr sz="11338"/>
            </a:lvl1pPr>
          </a:lstStyle>
          <a:p>
            <a:r>
              <a:rPr lang="en-US"/>
              <a:t>Click to edit Master title style</a:t>
            </a:r>
            <a:endParaRPr lang="en-US" dirty="0"/>
          </a:p>
        </p:txBody>
      </p:sp>
      <p:sp>
        <p:nvSpPr>
          <p:cNvPr id="3" name="Text Placeholder 2"/>
          <p:cNvSpPr>
            <a:spLocks noGrp="1"/>
          </p:cNvSpPr>
          <p:nvPr>
            <p:ph type="body" idx="1"/>
          </p:nvPr>
        </p:nvSpPr>
        <p:spPr>
          <a:xfrm>
            <a:off x="2699812" y="3075199"/>
            <a:ext cx="13169063" cy="3514513"/>
          </a:xfrm>
        </p:spPr>
        <p:txBody>
          <a:bodyPr anchor="b">
            <a:noAutofit/>
          </a:bodyPr>
          <a:lstStyle>
            <a:lvl1pPr marL="0" indent="0">
              <a:buNone/>
              <a:defRPr sz="8503" b="0" cap="all">
                <a:solidFill>
                  <a:schemeClr val="tx1"/>
                </a:solidFill>
              </a:defRPr>
            </a:lvl1pPr>
            <a:lvl2pPr marL="1619905" indent="0">
              <a:buNone/>
              <a:defRPr sz="7086" b="1"/>
            </a:lvl2pPr>
            <a:lvl3pPr marL="3239811" indent="0">
              <a:buNone/>
              <a:defRPr sz="6378" b="1"/>
            </a:lvl3pPr>
            <a:lvl4pPr marL="4859716" indent="0">
              <a:buNone/>
              <a:defRPr sz="5669" b="1"/>
            </a:lvl4pPr>
            <a:lvl5pPr marL="6479621" indent="0">
              <a:buNone/>
              <a:defRPr sz="5669" b="1"/>
            </a:lvl5pPr>
            <a:lvl6pPr marL="8099527" indent="0">
              <a:buNone/>
              <a:defRPr sz="5669" b="1"/>
            </a:lvl6pPr>
            <a:lvl7pPr marL="9719432" indent="0">
              <a:buNone/>
              <a:defRPr sz="5669" b="1"/>
            </a:lvl7pPr>
            <a:lvl8pPr marL="11339337" indent="0">
              <a:buNone/>
              <a:defRPr sz="5669" b="1"/>
            </a:lvl8pPr>
            <a:lvl9pPr marL="12959243" indent="0">
              <a:buNone/>
              <a:defRPr sz="5669" b="1"/>
            </a:lvl9pPr>
          </a:lstStyle>
          <a:p>
            <a:pPr lvl="0"/>
            <a:r>
              <a:rPr lang="en-US"/>
              <a:t>Edit Master text styles</a:t>
            </a:r>
          </a:p>
        </p:txBody>
      </p:sp>
      <p:sp>
        <p:nvSpPr>
          <p:cNvPr id="4" name="Content Placeholder 3"/>
          <p:cNvSpPr>
            <a:spLocks noGrp="1"/>
          </p:cNvSpPr>
          <p:nvPr>
            <p:ph sz="half" idx="2"/>
          </p:nvPr>
        </p:nvSpPr>
        <p:spPr>
          <a:xfrm>
            <a:off x="1889864" y="6589716"/>
            <a:ext cx="13979009" cy="1820713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7201593" y="3267402"/>
            <a:ext cx="13336242" cy="3322311"/>
          </a:xfrm>
        </p:spPr>
        <p:txBody>
          <a:bodyPr anchor="b">
            <a:noAutofit/>
          </a:bodyPr>
          <a:lstStyle>
            <a:lvl1pPr marL="0" indent="0">
              <a:buNone/>
              <a:defRPr sz="8503" b="0" cap="all">
                <a:solidFill>
                  <a:schemeClr val="tx1"/>
                </a:solidFill>
              </a:defRPr>
            </a:lvl1pPr>
            <a:lvl2pPr marL="1619905" indent="0">
              <a:buNone/>
              <a:defRPr sz="7086" b="1"/>
            </a:lvl2pPr>
            <a:lvl3pPr marL="3239811" indent="0">
              <a:buNone/>
              <a:defRPr sz="6378" b="1"/>
            </a:lvl3pPr>
            <a:lvl4pPr marL="4859716" indent="0">
              <a:buNone/>
              <a:defRPr sz="5669" b="1"/>
            </a:lvl4pPr>
            <a:lvl5pPr marL="6479621" indent="0">
              <a:buNone/>
              <a:defRPr sz="5669" b="1"/>
            </a:lvl5pPr>
            <a:lvl6pPr marL="8099527" indent="0">
              <a:buNone/>
              <a:defRPr sz="5669" b="1"/>
            </a:lvl6pPr>
            <a:lvl7pPr marL="9719432" indent="0">
              <a:buNone/>
              <a:defRPr sz="5669" b="1"/>
            </a:lvl7pPr>
            <a:lvl8pPr marL="11339337" indent="0">
              <a:buNone/>
              <a:defRPr sz="5669" b="1"/>
            </a:lvl8pPr>
            <a:lvl9pPr marL="12959243" indent="0">
              <a:buNone/>
              <a:defRPr sz="5669" b="1"/>
            </a:lvl9pPr>
          </a:lstStyle>
          <a:p>
            <a:pPr lvl="0"/>
            <a:r>
              <a:rPr lang="en-US"/>
              <a:t>Edit Master text styles</a:t>
            </a:r>
          </a:p>
        </p:txBody>
      </p:sp>
      <p:sp>
        <p:nvSpPr>
          <p:cNvPr id="6" name="Content Placeholder 5"/>
          <p:cNvSpPr>
            <a:spLocks noGrp="1"/>
          </p:cNvSpPr>
          <p:nvPr>
            <p:ph sz="quarter" idx="4"/>
          </p:nvPr>
        </p:nvSpPr>
        <p:spPr>
          <a:xfrm>
            <a:off x="16519009" y="6589712"/>
            <a:ext cx="14018826" cy="1815831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3/9/2019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34773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89868" y="25919536"/>
            <a:ext cx="23224258" cy="8786283"/>
          </a:xfrm>
        </p:spPr>
        <p:txBody>
          <a:bodyPr>
            <a:normAutofit/>
          </a:bodyPr>
          <a:lstStyle>
            <a:lvl1pPr>
              <a:defRPr sz="11338"/>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3/9/2019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7421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3/9/2019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26498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8638" y="3075199"/>
            <a:ext cx="11339195" cy="8786283"/>
          </a:xfrm>
        </p:spPr>
        <p:txBody>
          <a:bodyPr anchor="b">
            <a:normAutofit/>
          </a:bodyPr>
          <a:lstStyle>
            <a:lvl1pPr algn="l">
              <a:defRPr sz="7086" b="0"/>
            </a:lvl1pPr>
          </a:lstStyle>
          <a:p>
            <a:r>
              <a:rPr lang="en-US"/>
              <a:t>Click to edit Master title style</a:t>
            </a:r>
            <a:endParaRPr lang="en-US" dirty="0"/>
          </a:p>
        </p:txBody>
      </p:sp>
      <p:sp>
        <p:nvSpPr>
          <p:cNvPr id="3" name="Content Placeholder 2"/>
          <p:cNvSpPr>
            <a:spLocks noGrp="1"/>
          </p:cNvSpPr>
          <p:nvPr>
            <p:ph idx="1"/>
          </p:nvPr>
        </p:nvSpPr>
        <p:spPr>
          <a:xfrm>
            <a:off x="1889864" y="3075199"/>
            <a:ext cx="15726756" cy="3163062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198638" y="12740125"/>
            <a:ext cx="11339195" cy="12056735"/>
          </a:xfrm>
        </p:spPr>
        <p:txBody>
          <a:bodyPr anchor="t">
            <a:normAutofit/>
          </a:bodyPr>
          <a:lstStyle>
            <a:lvl1pPr marL="0" indent="0">
              <a:buNone/>
              <a:defRPr sz="5669"/>
            </a:lvl1pPr>
            <a:lvl2pPr marL="1619905" indent="0">
              <a:buNone/>
              <a:defRPr sz="4252"/>
            </a:lvl2pPr>
            <a:lvl3pPr marL="3239811" indent="0">
              <a:buNone/>
              <a:defRPr sz="3543"/>
            </a:lvl3pPr>
            <a:lvl4pPr marL="4859716" indent="0">
              <a:buNone/>
              <a:defRPr sz="3189"/>
            </a:lvl4pPr>
            <a:lvl5pPr marL="6479621" indent="0">
              <a:buNone/>
              <a:defRPr sz="3189"/>
            </a:lvl5pPr>
            <a:lvl6pPr marL="8099527" indent="0">
              <a:buNone/>
              <a:defRPr sz="3189"/>
            </a:lvl6pPr>
            <a:lvl7pPr marL="9719432" indent="0">
              <a:buNone/>
              <a:defRPr sz="3189"/>
            </a:lvl7pPr>
            <a:lvl8pPr marL="11339337" indent="0">
              <a:buNone/>
              <a:defRPr sz="3189"/>
            </a:lvl8pPr>
            <a:lvl9pPr marL="12959243" indent="0">
              <a:buNone/>
              <a:defRPr sz="3189"/>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99815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928869" y="8346969"/>
            <a:ext cx="12624821" cy="6589713"/>
          </a:xfrm>
        </p:spPr>
        <p:txBody>
          <a:bodyPr anchor="b">
            <a:normAutofit/>
          </a:bodyPr>
          <a:lstStyle>
            <a:lvl1pPr algn="l">
              <a:defRPr sz="8503"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2699808" y="5271770"/>
            <a:ext cx="11624673" cy="27676793"/>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5669"/>
            </a:lvl1pPr>
            <a:lvl2pPr marL="1619905" indent="0">
              <a:buNone/>
              <a:defRPr sz="5669"/>
            </a:lvl2pPr>
            <a:lvl3pPr marL="3239811" indent="0">
              <a:buNone/>
              <a:defRPr sz="5669"/>
            </a:lvl3pPr>
            <a:lvl4pPr marL="4859716" indent="0">
              <a:buNone/>
              <a:defRPr sz="5669"/>
            </a:lvl4pPr>
            <a:lvl5pPr marL="6479621" indent="0">
              <a:buNone/>
              <a:defRPr sz="5669"/>
            </a:lvl5pPr>
            <a:lvl6pPr marL="8099527" indent="0">
              <a:buNone/>
              <a:defRPr sz="5669"/>
            </a:lvl6pPr>
            <a:lvl7pPr marL="9719432" indent="0">
              <a:buNone/>
              <a:defRPr sz="5669"/>
            </a:lvl7pPr>
            <a:lvl8pPr marL="11339337" indent="0">
              <a:buNone/>
              <a:defRPr sz="5669"/>
            </a:lvl8pPr>
            <a:lvl9pPr marL="12959243" indent="0">
              <a:buNone/>
              <a:defRPr sz="5669"/>
            </a:lvl9pPr>
          </a:lstStyle>
          <a:p>
            <a:r>
              <a:rPr lang="en-US"/>
              <a:t>Click icon to add picture</a:t>
            </a:r>
            <a:endParaRPr lang="en-US" dirty="0"/>
          </a:p>
        </p:txBody>
      </p:sp>
      <p:sp>
        <p:nvSpPr>
          <p:cNvPr id="4" name="Text Placeholder 3"/>
          <p:cNvSpPr>
            <a:spLocks noGrp="1"/>
          </p:cNvSpPr>
          <p:nvPr>
            <p:ph type="body" sz="half" idx="2"/>
          </p:nvPr>
        </p:nvSpPr>
        <p:spPr>
          <a:xfrm>
            <a:off x="15929675" y="15815310"/>
            <a:ext cx="12628240" cy="12007921"/>
          </a:xfrm>
        </p:spPr>
        <p:txBody>
          <a:bodyPr anchor="t">
            <a:normAutofit/>
          </a:bodyPr>
          <a:lstStyle>
            <a:lvl1pPr marL="0" indent="0">
              <a:buNone/>
              <a:defRPr sz="6378"/>
            </a:lvl1pPr>
            <a:lvl2pPr marL="1619905" indent="0">
              <a:buNone/>
              <a:defRPr sz="4252"/>
            </a:lvl2pPr>
            <a:lvl3pPr marL="3239811" indent="0">
              <a:buNone/>
              <a:defRPr sz="3543"/>
            </a:lvl3pPr>
            <a:lvl4pPr marL="4859716" indent="0">
              <a:buNone/>
              <a:defRPr sz="3189"/>
            </a:lvl4pPr>
            <a:lvl5pPr marL="6479621" indent="0">
              <a:buNone/>
              <a:defRPr sz="3189"/>
            </a:lvl5pPr>
            <a:lvl6pPr marL="8099527" indent="0">
              <a:buNone/>
              <a:defRPr sz="3189"/>
            </a:lvl6pPr>
            <a:lvl7pPr marL="9719432" indent="0">
              <a:buNone/>
              <a:defRPr sz="3189"/>
            </a:lvl7pPr>
            <a:lvl8pPr marL="11339337" indent="0">
              <a:buNone/>
              <a:defRPr sz="3189"/>
            </a:lvl8pPr>
            <a:lvl9pPr marL="12959243" indent="0">
              <a:buNone/>
              <a:defRPr sz="3189"/>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3/9/2019</a:t>
            </a:fld>
            <a:endParaRPr lang="en-US" dirty="0"/>
          </a:p>
        </p:txBody>
      </p:sp>
      <p:sp>
        <p:nvSpPr>
          <p:cNvPr id="6" name="Footer Placeholder 5"/>
          <p:cNvSpPr>
            <a:spLocks noGrp="1"/>
          </p:cNvSpPr>
          <p:nvPr>
            <p:ph type="ftr" sz="quarter" idx="11"/>
          </p:nvPr>
        </p:nvSpPr>
        <p:spPr>
          <a:xfrm>
            <a:off x="1889866" y="35584450"/>
            <a:ext cx="20591261" cy="2105047"/>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15295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23634572" y="22453840"/>
            <a:ext cx="8752963" cy="15327181"/>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1889868" y="25919536"/>
            <a:ext cx="23224258" cy="8786283"/>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889868" y="3075205"/>
            <a:ext cx="23224258" cy="2172166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325773" y="35584468"/>
            <a:ext cx="4253307" cy="2105047"/>
          </a:xfrm>
          <a:prstGeom prst="rect">
            <a:avLst/>
          </a:prstGeom>
        </p:spPr>
        <p:txBody>
          <a:bodyPr vert="horz" lIns="91440" tIns="45720" rIns="91440" bIns="45720" rtlCol="0" anchor="t"/>
          <a:lstStyle>
            <a:lvl1pPr algn="r">
              <a:defRPr sz="3543" b="0" i="0">
                <a:solidFill>
                  <a:schemeClr val="bg2">
                    <a:lumMod val="50000"/>
                  </a:schemeClr>
                </a:solidFill>
                <a:effectLst/>
                <a:latin typeface="+mn-lt"/>
              </a:defRPr>
            </a:lvl1pPr>
          </a:lstStyle>
          <a:p>
            <a:fld id="{48A87A34-81AB-432B-8DAE-1953F412C126}" type="datetimeFigureOut">
              <a:rPr lang="en-US" smtClean="0"/>
              <a:pPr/>
              <a:t>3/9/2019</a:t>
            </a:fld>
            <a:endParaRPr lang="en-US" dirty="0"/>
          </a:p>
        </p:txBody>
      </p:sp>
      <p:sp>
        <p:nvSpPr>
          <p:cNvPr id="5" name="Footer Placeholder 4"/>
          <p:cNvSpPr>
            <a:spLocks noGrp="1"/>
          </p:cNvSpPr>
          <p:nvPr>
            <p:ph type="ftr" sz="quarter" idx="3"/>
          </p:nvPr>
        </p:nvSpPr>
        <p:spPr>
          <a:xfrm>
            <a:off x="1889866" y="35584450"/>
            <a:ext cx="20591261" cy="2105047"/>
          </a:xfrm>
          <a:prstGeom prst="rect">
            <a:avLst/>
          </a:prstGeom>
        </p:spPr>
        <p:txBody>
          <a:bodyPr vert="horz" lIns="91440" tIns="45720" rIns="91440" bIns="45720" rtlCol="0" anchor="t"/>
          <a:lstStyle>
            <a:lvl1pPr algn="l">
              <a:defRPr sz="3543"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27545225" y="32161478"/>
            <a:ext cx="3036069" cy="3862304"/>
          </a:xfrm>
          <a:prstGeom prst="rect">
            <a:avLst/>
          </a:prstGeom>
        </p:spPr>
        <p:txBody>
          <a:bodyPr vert="horz" lIns="91440" tIns="45720" rIns="91440" bIns="45720" rtlCol="0" anchor="b"/>
          <a:lstStyle>
            <a:lvl1pPr algn="r">
              <a:defRPr sz="9921" b="0" i="0">
                <a:solidFill>
                  <a:schemeClr val="bg2">
                    <a:lumMod val="50000"/>
                  </a:schemeClr>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3681677"/>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 id="2147483687" r:id="rId18"/>
  </p:sldLayoutIdLst>
  <p:txStyles>
    <p:titleStyle>
      <a:lvl1pPr algn="l" defTabSz="1619905" rtl="0" eaLnBrk="1" latinLnBrk="0" hangingPunct="1">
        <a:spcBef>
          <a:spcPct val="0"/>
        </a:spcBef>
        <a:buNone/>
        <a:defRPr sz="11338"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012441" indent="-1012441" algn="l" defTabSz="1619905" rtl="0" eaLnBrk="1" latinLnBrk="0" hangingPunct="1">
        <a:spcBef>
          <a:spcPct val="20000"/>
        </a:spcBef>
        <a:spcAft>
          <a:spcPts val="2126"/>
        </a:spcAft>
        <a:buClr>
          <a:schemeClr val="tx1"/>
        </a:buClr>
        <a:buSzPct val="80000"/>
        <a:buFont typeface="Wingdings 3" panose="05040102010807070707" pitchFamily="18" charset="2"/>
        <a:buChar char=""/>
        <a:defRPr sz="7086" kern="1200" cap="none">
          <a:solidFill>
            <a:schemeClr val="bg2">
              <a:lumMod val="75000"/>
            </a:schemeClr>
          </a:solidFill>
          <a:effectLst/>
          <a:latin typeface="+mn-lt"/>
          <a:ea typeface="+mn-ea"/>
          <a:cs typeface="+mn-cs"/>
        </a:defRPr>
      </a:lvl1pPr>
      <a:lvl2pPr marL="2632346" indent="-1012441" algn="l" defTabSz="1619905" rtl="0" eaLnBrk="1" latinLnBrk="0" hangingPunct="1">
        <a:spcBef>
          <a:spcPct val="20000"/>
        </a:spcBef>
        <a:spcAft>
          <a:spcPts val="2126"/>
        </a:spcAft>
        <a:buClr>
          <a:schemeClr val="tx1"/>
        </a:buClr>
        <a:buSzPct val="80000"/>
        <a:buFont typeface="Wingdings 3" panose="05040102010807070707" pitchFamily="18" charset="2"/>
        <a:buChar char=""/>
        <a:defRPr sz="6378" kern="1200" cap="none">
          <a:solidFill>
            <a:schemeClr val="bg2">
              <a:lumMod val="75000"/>
            </a:schemeClr>
          </a:solidFill>
          <a:effectLst/>
          <a:latin typeface="+mn-lt"/>
          <a:ea typeface="+mn-ea"/>
          <a:cs typeface="+mn-cs"/>
        </a:defRPr>
      </a:lvl2pPr>
      <a:lvl3pPr marL="4252251" indent="-1012441" algn="l" defTabSz="1619905" rtl="0" eaLnBrk="1" latinLnBrk="0" hangingPunct="1">
        <a:spcBef>
          <a:spcPct val="20000"/>
        </a:spcBef>
        <a:spcAft>
          <a:spcPts val="2126"/>
        </a:spcAft>
        <a:buClr>
          <a:schemeClr val="tx1"/>
        </a:buClr>
        <a:buSzPct val="80000"/>
        <a:buFont typeface="Wingdings 3" panose="05040102010807070707" pitchFamily="18" charset="2"/>
        <a:buChar char=""/>
        <a:defRPr sz="5669" kern="1200" cap="none">
          <a:solidFill>
            <a:schemeClr val="bg2">
              <a:lumMod val="75000"/>
            </a:schemeClr>
          </a:solidFill>
          <a:effectLst/>
          <a:latin typeface="+mn-lt"/>
          <a:ea typeface="+mn-ea"/>
          <a:cs typeface="+mn-cs"/>
        </a:defRPr>
      </a:lvl3pPr>
      <a:lvl4pPr marL="5467180" indent="-607464" algn="l" defTabSz="1619905" rtl="0" eaLnBrk="1" latinLnBrk="0" hangingPunct="1">
        <a:spcBef>
          <a:spcPct val="20000"/>
        </a:spcBef>
        <a:spcAft>
          <a:spcPts val="2126"/>
        </a:spcAft>
        <a:buClr>
          <a:schemeClr val="tx1"/>
        </a:buClr>
        <a:buSzPct val="80000"/>
        <a:buFont typeface="Wingdings 3" panose="05040102010807070707" pitchFamily="18" charset="2"/>
        <a:buChar char=""/>
        <a:defRPr sz="4960" kern="1200" cap="none">
          <a:solidFill>
            <a:schemeClr val="bg2">
              <a:lumMod val="75000"/>
            </a:schemeClr>
          </a:solidFill>
          <a:effectLst/>
          <a:latin typeface="+mn-lt"/>
          <a:ea typeface="+mn-ea"/>
          <a:cs typeface="+mn-cs"/>
        </a:defRPr>
      </a:lvl4pPr>
      <a:lvl5pPr marL="7087086" indent="-607464" algn="l" defTabSz="1619905" rtl="0" eaLnBrk="1" latinLnBrk="0" hangingPunct="1">
        <a:spcBef>
          <a:spcPct val="20000"/>
        </a:spcBef>
        <a:spcAft>
          <a:spcPts val="2126"/>
        </a:spcAft>
        <a:buClr>
          <a:schemeClr val="tx1"/>
        </a:buClr>
        <a:buSzPct val="80000"/>
        <a:buFont typeface="Wingdings 3" panose="05040102010807070707" pitchFamily="18" charset="2"/>
        <a:buChar char=""/>
        <a:defRPr sz="4960" kern="1200" cap="none">
          <a:solidFill>
            <a:schemeClr val="bg2">
              <a:lumMod val="75000"/>
            </a:schemeClr>
          </a:solidFill>
          <a:effectLst/>
          <a:latin typeface="+mn-lt"/>
          <a:ea typeface="+mn-ea"/>
          <a:cs typeface="+mn-cs"/>
        </a:defRPr>
      </a:lvl5pPr>
      <a:lvl6pPr marL="8909479" indent="-809953" algn="l" defTabSz="1619905" rtl="0" eaLnBrk="1" latinLnBrk="0" hangingPunct="1">
        <a:spcBef>
          <a:spcPct val="20000"/>
        </a:spcBef>
        <a:spcAft>
          <a:spcPts val="2126"/>
        </a:spcAft>
        <a:buClr>
          <a:schemeClr val="tx1"/>
        </a:buClr>
        <a:buSzPct val="80000"/>
        <a:buFont typeface="Wingdings 3" panose="05040102010807070707" pitchFamily="18" charset="2"/>
        <a:buChar char=""/>
        <a:defRPr sz="4960" kern="1200" cap="none">
          <a:solidFill>
            <a:schemeClr val="bg2">
              <a:lumMod val="75000"/>
            </a:schemeClr>
          </a:solidFill>
          <a:effectLst/>
          <a:latin typeface="+mn-lt"/>
          <a:ea typeface="+mn-ea"/>
          <a:cs typeface="+mn-cs"/>
        </a:defRPr>
      </a:lvl6pPr>
      <a:lvl7pPr marL="10529385" indent="-809953" algn="l" defTabSz="1619905" rtl="0" eaLnBrk="1" latinLnBrk="0" hangingPunct="1">
        <a:spcBef>
          <a:spcPct val="20000"/>
        </a:spcBef>
        <a:spcAft>
          <a:spcPts val="2126"/>
        </a:spcAft>
        <a:buClr>
          <a:schemeClr val="tx1"/>
        </a:buClr>
        <a:buSzPct val="80000"/>
        <a:buFont typeface="Wingdings 3" panose="05040102010807070707" pitchFamily="18" charset="2"/>
        <a:buChar char=""/>
        <a:defRPr sz="4960" kern="1200" cap="none">
          <a:solidFill>
            <a:schemeClr val="bg2">
              <a:lumMod val="75000"/>
            </a:schemeClr>
          </a:solidFill>
          <a:effectLst/>
          <a:latin typeface="+mn-lt"/>
          <a:ea typeface="+mn-ea"/>
          <a:cs typeface="+mn-cs"/>
        </a:defRPr>
      </a:lvl7pPr>
      <a:lvl8pPr marL="12149290" indent="-809953" algn="l" defTabSz="1619905" rtl="0" eaLnBrk="1" latinLnBrk="0" hangingPunct="1">
        <a:spcBef>
          <a:spcPct val="20000"/>
        </a:spcBef>
        <a:spcAft>
          <a:spcPts val="2126"/>
        </a:spcAft>
        <a:buClr>
          <a:schemeClr val="tx1"/>
        </a:buClr>
        <a:buSzPct val="80000"/>
        <a:buFont typeface="Wingdings 3" panose="05040102010807070707" pitchFamily="18" charset="2"/>
        <a:buChar char=""/>
        <a:defRPr sz="4960" kern="1200" cap="none">
          <a:solidFill>
            <a:schemeClr val="bg2">
              <a:lumMod val="75000"/>
            </a:schemeClr>
          </a:solidFill>
          <a:effectLst/>
          <a:latin typeface="+mn-lt"/>
          <a:ea typeface="+mn-ea"/>
          <a:cs typeface="+mn-cs"/>
        </a:defRPr>
      </a:lvl8pPr>
      <a:lvl9pPr marL="13769195" indent="-809953" algn="l" defTabSz="1619905" rtl="0" eaLnBrk="1" latinLnBrk="0" hangingPunct="1">
        <a:spcBef>
          <a:spcPct val="20000"/>
        </a:spcBef>
        <a:spcAft>
          <a:spcPts val="2126"/>
        </a:spcAft>
        <a:buClr>
          <a:schemeClr val="tx1"/>
        </a:buClr>
        <a:buSzPct val="80000"/>
        <a:buFont typeface="Wingdings 3" panose="05040102010807070707" pitchFamily="18" charset="2"/>
        <a:buChar char=""/>
        <a:defRPr sz="4960" kern="1200" cap="none">
          <a:solidFill>
            <a:schemeClr val="bg2">
              <a:lumMod val="75000"/>
            </a:schemeClr>
          </a:solidFill>
          <a:effectLst/>
          <a:latin typeface="+mn-lt"/>
          <a:ea typeface="+mn-ea"/>
          <a:cs typeface="+mn-cs"/>
        </a:defRPr>
      </a:lvl9pPr>
    </p:bodyStyle>
    <p:otherStyle>
      <a:defPPr>
        <a:defRPr lang="en-US"/>
      </a:defPPr>
      <a:lvl1pPr marL="0" algn="l" defTabSz="1619905" rtl="0" eaLnBrk="1" latinLnBrk="0" hangingPunct="1">
        <a:defRPr sz="6378" kern="1200">
          <a:solidFill>
            <a:schemeClr val="tx1"/>
          </a:solidFill>
          <a:latin typeface="+mn-lt"/>
          <a:ea typeface="+mn-ea"/>
          <a:cs typeface="+mn-cs"/>
        </a:defRPr>
      </a:lvl1pPr>
      <a:lvl2pPr marL="1619905" algn="l" defTabSz="1619905" rtl="0" eaLnBrk="1" latinLnBrk="0" hangingPunct="1">
        <a:defRPr sz="6378" kern="1200">
          <a:solidFill>
            <a:schemeClr val="tx1"/>
          </a:solidFill>
          <a:latin typeface="+mn-lt"/>
          <a:ea typeface="+mn-ea"/>
          <a:cs typeface="+mn-cs"/>
        </a:defRPr>
      </a:lvl2pPr>
      <a:lvl3pPr marL="3239811" algn="l" defTabSz="1619905" rtl="0" eaLnBrk="1" latinLnBrk="0" hangingPunct="1">
        <a:defRPr sz="6378" kern="1200">
          <a:solidFill>
            <a:schemeClr val="tx1"/>
          </a:solidFill>
          <a:latin typeface="+mn-lt"/>
          <a:ea typeface="+mn-ea"/>
          <a:cs typeface="+mn-cs"/>
        </a:defRPr>
      </a:lvl3pPr>
      <a:lvl4pPr marL="4859716" algn="l" defTabSz="1619905" rtl="0" eaLnBrk="1" latinLnBrk="0" hangingPunct="1">
        <a:defRPr sz="6378" kern="1200">
          <a:solidFill>
            <a:schemeClr val="tx1"/>
          </a:solidFill>
          <a:latin typeface="+mn-lt"/>
          <a:ea typeface="+mn-ea"/>
          <a:cs typeface="+mn-cs"/>
        </a:defRPr>
      </a:lvl4pPr>
      <a:lvl5pPr marL="6479621" algn="l" defTabSz="1619905" rtl="0" eaLnBrk="1" latinLnBrk="0" hangingPunct="1">
        <a:defRPr sz="6378" kern="1200">
          <a:solidFill>
            <a:schemeClr val="tx1"/>
          </a:solidFill>
          <a:latin typeface="+mn-lt"/>
          <a:ea typeface="+mn-ea"/>
          <a:cs typeface="+mn-cs"/>
        </a:defRPr>
      </a:lvl5pPr>
      <a:lvl6pPr marL="8099527" algn="l" defTabSz="1619905" rtl="0" eaLnBrk="1" latinLnBrk="0" hangingPunct="1">
        <a:defRPr sz="6378" kern="1200">
          <a:solidFill>
            <a:schemeClr val="tx1"/>
          </a:solidFill>
          <a:latin typeface="+mn-lt"/>
          <a:ea typeface="+mn-ea"/>
          <a:cs typeface="+mn-cs"/>
        </a:defRPr>
      </a:lvl6pPr>
      <a:lvl7pPr marL="9719432" algn="l" defTabSz="1619905" rtl="0" eaLnBrk="1" latinLnBrk="0" hangingPunct="1">
        <a:defRPr sz="6378" kern="1200">
          <a:solidFill>
            <a:schemeClr val="tx1"/>
          </a:solidFill>
          <a:latin typeface="+mn-lt"/>
          <a:ea typeface="+mn-ea"/>
          <a:cs typeface="+mn-cs"/>
        </a:defRPr>
      </a:lvl7pPr>
      <a:lvl8pPr marL="11339337" algn="l" defTabSz="1619905" rtl="0" eaLnBrk="1" latinLnBrk="0" hangingPunct="1">
        <a:defRPr sz="6378" kern="1200">
          <a:solidFill>
            <a:schemeClr val="tx1"/>
          </a:solidFill>
          <a:latin typeface="+mn-lt"/>
          <a:ea typeface="+mn-ea"/>
          <a:cs typeface="+mn-cs"/>
        </a:defRPr>
      </a:lvl8pPr>
      <a:lvl9pPr marL="12959243" algn="l" defTabSz="1619905"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21107"/>
            <a:ext cx="31635700" cy="3898494"/>
          </a:xfrm>
        </p:spPr>
        <p:txBody>
          <a:bodyPr>
            <a:noAutofit/>
          </a:bodyPr>
          <a:lstStyle/>
          <a:p>
            <a:r>
              <a:rPr lang="el-GR" sz="11000" b="1" dirty="0" smtClean="0">
                <a:latin typeface="Arial" pitchFamily="34" charset="0"/>
                <a:cs typeface="Arial" pitchFamily="34" charset="0"/>
              </a:rPr>
              <a:t>Το </a:t>
            </a:r>
            <a:r>
              <a:rPr lang="el-GR" sz="11000" b="1" dirty="0" err="1" smtClean="0">
                <a:latin typeface="Arial" pitchFamily="34" charset="0"/>
                <a:cs typeface="Arial" pitchFamily="34" charset="0"/>
              </a:rPr>
              <a:t>νερο</a:t>
            </a:r>
            <a:r>
              <a:rPr lang="el-GR" sz="11000" b="1" dirty="0" smtClean="0">
                <a:latin typeface="Arial" pitchFamily="34" charset="0"/>
                <a:cs typeface="Arial" pitchFamily="34" charset="0"/>
              </a:rPr>
              <a:t> </a:t>
            </a:r>
            <a:r>
              <a:rPr lang="el-GR" sz="11000" b="1" dirty="0" err="1" smtClean="0">
                <a:latin typeface="Arial" pitchFamily="34" charset="0"/>
                <a:cs typeface="Arial" pitchFamily="34" charset="0"/>
              </a:rPr>
              <a:t>λιγοστευει</a:t>
            </a:r>
            <a:r>
              <a:rPr lang="el-GR" sz="11000" b="1" dirty="0" smtClean="0">
                <a:latin typeface="Arial" pitchFamily="34" charset="0"/>
                <a:cs typeface="Arial" pitchFamily="34" charset="0"/>
              </a:rPr>
              <a:t> </a:t>
            </a:r>
            <a:r>
              <a:rPr lang="en-US" sz="11000" b="1" dirty="0" smtClean="0">
                <a:latin typeface="Arial" pitchFamily="34" charset="0"/>
                <a:cs typeface="Arial" pitchFamily="34" charset="0"/>
              </a:rPr>
              <a:t>- </a:t>
            </a:r>
            <a:r>
              <a:rPr lang="el-GR" sz="11000" b="1" dirty="0" smtClean="0">
                <a:latin typeface="Arial" pitchFamily="34" charset="0"/>
                <a:cs typeface="Arial" pitchFamily="34" charset="0"/>
              </a:rPr>
              <a:t>ΤΟ ΝΕΡΟ </a:t>
            </a:r>
            <a:r>
              <a:rPr lang="el-GR" sz="11000" b="1" dirty="0" err="1" smtClean="0">
                <a:latin typeface="Arial" pitchFamily="34" charset="0"/>
                <a:cs typeface="Arial" pitchFamily="34" charset="0"/>
              </a:rPr>
              <a:t>ρυπαινεται</a:t>
            </a:r>
            <a:r>
              <a:rPr lang="el-GR" sz="11000" b="1" dirty="0" smtClean="0">
                <a:latin typeface="Arial" pitchFamily="34" charset="0"/>
                <a:cs typeface="Arial" pitchFamily="34" charset="0"/>
              </a:rPr>
              <a:t> </a:t>
            </a:r>
            <a:br>
              <a:rPr lang="el-GR" sz="11000" b="1" dirty="0" smtClean="0">
                <a:latin typeface="Arial" pitchFamily="34" charset="0"/>
                <a:cs typeface="Arial" pitchFamily="34" charset="0"/>
              </a:rPr>
            </a:br>
            <a:r>
              <a:rPr lang="el-GR" sz="11000" b="1" dirty="0" smtClean="0">
                <a:latin typeface="Arial" pitchFamily="34" charset="0"/>
                <a:cs typeface="Arial" pitchFamily="34" charset="0"/>
              </a:rPr>
              <a:t>και οι </a:t>
            </a:r>
            <a:r>
              <a:rPr lang="el-GR" sz="11000" b="1" dirty="0" err="1" smtClean="0">
                <a:latin typeface="Arial" pitchFamily="34" charset="0"/>
                <a:cs typeface="Arial" pitchFamily="34" charset="0"/>
              </a:rPr>
              <a:t>επιπτωσεισ</a:t>
            </a:r>
            <a:r>
              <a:rPr lang="el-GR" sz="11000" b="1" dirty="0" smtClean="0">
                <a:latin typeface="Arial" pitchFamily="34" charset="0"/>
                <a:cs typeface="Arial" pitchFamily="34" charset="0"/>
              </a:rPr>
              <a:t> στο </a:t>
            </a:r>
            <a:r>
              <a:rPr lang="el-GR" sz="11000" b="1" dirty="0" err="1" smtClean="0">
                <a:latin typeface="Arial" pitchFamily="34" charset="0"/>
                <a:cs typeface="Arial" pitchFamily="34" charset="0"/>
              </a:rPr>
              <a:t>περιβαλλον</a:t>
            </a:r>
            <a:endParaRPr lang="el-GR" sz="11000" b="1" dirty="0">
              <a:latin typeface="Arial" pitchFamily="34" charset="0"/>
              <a:cs typeface="Arial" pitchFamily="34" charset="0"/>
            </a:endParaRPr>
          </a:p>
        </p:txBody>
      </p:sp>
      <p:sp>
        <p:nvSpPr>
          <p:cNvPr id="3" name="Text Placeholder 2"/>
          <p:cNvSpPr>
            <a:spLocks noGrp="1"/>
          </p:cNvSpPr>
          <p:nvPr>
            <p:ph type="body" sz="half" idx="13"/>
          </p:nvPr>
        </p:nvSpPr>
        <p:spPr>
          <a:xfrm>
            <a:off x="21732688" y="33900229"/>
            <a:ext cx="9372600" cy="3372777"/>
          </a:xfrm>
        </p:spPr>
        <p:txBody>
          <a:bodyPr>
            <a:normAutofit/>
          </a:bodyPr>
          <a:lstStyle/>
          <a:p>
            <a:r>
              <a:rPr lang="el-GR" sz="2800" dirty="0">
                <a:solidFill>
                  <a:schemeClr val="tx1"/>
                </a:solidFill>
                <a:latin typeface="Arial" panose="020B0604020202020204" pitchFamily="34" charset="0"/>
                <a:cs typeface="Arial" panose="020B0604020202020204" pitchFamily="34" charset="0"/>
              </a:rPr>
              <a:t>ΟΙΚΟΛΟΓΙΚΗ ΟΜΑΔΑ</a:t>
            </a:r>
            <a:endParaRPr lang="en-US" sz="2800" dirty="0">
              <a:solidFill>
                <a:schemeClr val="tx1"/>
              </a:solidFill>
              <a:latin typeface="Arial" panose="020B0604020202020204" pitchFamily="34" charset="0"/>
              <a:cs typeface="Arial" panose="020B0604020202020204" pitchFamily="34" charset="0"/>
            </a:endParaRPr>
          </a:p>
          <a:p>
            <a:r>
              <a:rPr lang="en-US" sz="2800" dirty="0">
                <a:solidFill>
                  <a:schemeClr val="tx1"/>
                </a:solidFill>
                <a:latin typeface="Arial" panose="020B0604020202020204" pitchFamily="34" charset="0"/>
                <a:cs typeface="Arial" panose="020B0604020202020204" pitchFamily="34" charset="0"/>
              </a:rPr>
              <a:t>2018-2019</a:t>
            </a:r>
            <a:endParaRPr lang="el-GR" sz="2800" dirty="0">
              <a:solidFill>
                <a:schemeClr val="tx1"/>
              </a:solidFill>
              <a:latin typeface="Arial" panose="020B0604020202020204" pitchFamily="34" charset="0"/>
              <a:cs typeface="Arial" panose="020B0604020202020204" pitchFamily="34" charset="0"/>
            </a:endParaRPr>
          </a:p>
          <a:p>
            <a:r>
              <a:rPr lang="el-GR" sz="2800" dirty="0">
                <a:solidFill>
                  <a:schemeClr val="tx1"/>
                </a:solidFill>
                <a:latin typeface="Arial" panose="020B0604020202020204" pitchFamily="34" charset="0"/>
                <a:cs typeface="Arial" panose="020B0604020202020204" pitchFamily="34" charset="0"/>
              </a:rPr>
              <a:t>ΛΥΚΕΙΟ ΛΙΝΟΠΕΤΡΑΣ</a:t>
            </a:r>
            <a:endParaRPr lang="en-US" sz="2800" dirty="0">
              <a:solidFill>
                <a:schemeClr val="tx1"/>
              </a:solidFill>
              <a:latin typeface="Arial" panose="020B0604020202020204" pitchFamily="34" charset="0"/>
              <a:cs typeface="Arial" panose="020B0604020202020204" pitchFamily="34" charset="0"/>
            </a:endParaRPr>
          </a:p>
          <a:p>
            <a:r>
              <a:rPr lang="el-GR" sz="2800" dirty="0">
                <a:solidFill>
                  <a:schemeClr val="tx1"/>
                </a:solidFill>
                <a:latin typeface="Arial" panose="020B0604020202020204" pitchFamily="34" charset="0"/>
                <a:cs typeface="Arial" panose="020B0604020202020204" pitchFamily="34" charset="0"/>
              </a:rPr>
              <a:t>ΥΠΕΥΘΥΝΗ </a:t>
            </a:r>
            <a:r>
              <a:rPr lang="el-GR" sz="2800" dirty="0" smtClean="0">
                <a:solidFill>
                  <a:schemeClr val="tx1"/>
                </a:solidFill>
                <a:latin typeface="Arial" panose="020B0604020202020204" pitchFamily="34" charset="0"/>
                <a:cs typeface="Arial" panose="020B0604020202020204" pitchFamily="34" charset="0"/>
              </a:rPr>
              <a:t>ΚΑΘΗΓΉΤΡΙΑ: </a:t>
            </a:r>
            <a:r>
              <a:rPr lang="el-GR" sz="2800" dirty="0">
                <a:solidFill>
                  <a:schemeClr val="tx1"/>
                </a:solidFill>
                <a:latin typeface="Arial" panose="020B0604020202020204" pitchFamily="34" charset="0"/>
                <a:cs typeface="Arial" panose="020B0604020202020204" pitchFamily="34" charset="0"/>
              </a:rPr>
              <a:t>ΘΕΟΔΩΡΑ ΗΡΟΔΩΤΟΥ </a:t>
            </a:r>
          </a:p>
        </p:txBody>
      </p:sp>
      <p:sp>
        <p:nvSpPr>
          <p:cNvPr id="4" name="Text Placeholder 3"/>
          <p:cNvSpPr>
            <a:spLocks noGrp="1"/>
          </p:cNvSpPr>
          <p:nvPr>
            <p:ph type="body" sz="half" idx="2"/>
          </p:nvPr>
        </p:nvSpPr>
        <p:spPr>
          <a:xfrm>
            <a:off x="1250198" y="13617485"/>
            <a:ext cx="30125901" cy="9515476"/>
          </a:xfrm>
        </p:spPr>
        <p:txBody>
          <a:bodyPr>
            <a:normAutofit fontScale="25000" lnSpcReduction="20000"/>
          </a:bodyPr>
          <a:lstStyle/>
          <a:p>
            <a:pPr algn="just">
              <a:lnSpc>
                <a:spcPct val="170000"/>
              </a:lnSpc>
            </a:pPr>
            <a:endParaRPr lang="el-GR" sz="12800" dirty="0">
              <a:solidFill>
                <a:schemeClr val="tx1"/>
              </a:solidFill>
              <a:latin typeface="Arial" pitchFamily="34" charset="0"/>
              <a:cs typeface="Arial" pitchFamily="34" charset="0"/>
            </a:endParaRPr>
          </a:p>
          <a:p>
            <a:pPr algn="just">
              <a:lnSpc>
                <a:spcPct val="170000"/>
              </a:lnSpc>
            </a:pPr>
            <a:r>
              <a:rPr lang="el-GR" sz="12800" dirty="0">
                <a:solidFill>
                  <a:schemeClr val="tx1"/>
                </a:solidFill>
                <a:latin typeface="Arial" pitchFamily="34" charset="0"/>
                <a:cs typeface="Arial" pitchFamily="34" charset="0"/>
              </a:rPr>
              <a:t>Το νερό  για τον άνθρωπο είναι πηγή ζωής, θεωρείται από τα αρχαία χρόνια  ευλογία και δώρο του θεού και της φύσης. Το νερό </a:t>
            </a:r>
            <a:r>
              <a:rPr lang="en-US" sz="12800" dirty="0">
                <a:solidFill>
                  <a:schemeClr val="tx1"/>
                </a:solidFill>
                <a:latin typeface="Arial" pitchFamily="34" charset="0"/>
                <a:cs typeface="Arial" pitchFamily="34" charset="0"/>
              </a:rPr>
              <a:t>H</a:t>
            </a:r>
            <a:r>
              <a:rPr lang="el-GR" sz="12800" baseline="-25000" dirty="0">
                <a:solidFill>
                  <a:schemeClr val="tx1"/>
                </a:solidFill>
                <a:latin typeface="Arial" pitchFamily="34" charset="0"/>
                <a:cs typeface="Arial" pitchFamily="34" charset="0"/>
              </a:rPr>
              <a:t>2</a:t>
            </a:r>
            <a:r>
              <a:rPr lang="en-US" sz="12800" dirty="0">
                <a:solidFill>
                  <a:schemeClr val="tx1"/>
                </a:solidFill>
                <a:latin typeface="Arial" pitchFamily="34" charset="0"/>
                <a:cs typeface="Arial" pitchFamily="34" charset="0"/>
              </a:rPr>
              <a:t>O</a:t>
            </a:r>
            <a:r>
              <a:rPr lang="el-GR" sz="12800" dirty="0">
                <a:solidFill>
                  <a:schemeClr val="tx1"/>
                </a:solidFill>
                <a:latin typeface="Arial" pitchFamily="34" charset="0"/>
                <a:cs typeface="Arial" pitchFamily="34" charset="0"/>
              </a:rPr>
              <a:t>, η απλή  αυτή χημική ένωση, έχει τεράστια βιολογική αξία. Έτσι και εμείς  ως περιβαλλοντική ομάδα του Λυκείου Λινόπετρας, μελετήσαμε το νερό και συγκεκριμένα  τα αίτια της ρύπανσης του αλλά και τις επιπτώσεις που επιφέρει σε εμάς και </a:t>
            </a:r>
            <a:r>
              <a:rPr lang="el-GR" sz="12800" dirty="0" smtClean="0">
                <a:solidFill>
                  <a:schemeClr val="tx1"/>
                </a:solidFill>
                <a:latin typeface="Arial" pitchFamily="34" charset="0"/>
                <a:cs typeface="Arial" pitchFamily="34" charset="0"/>
              </a:rPr>
              <a:t>στο </a:t>
            </a:r>
            <a:r>
              <a:rPr lang="el-GR" sz="12800" dirty="0">
                <a:solidFill>
                  <a:schemeClr val="tx1"/>
                </a:solidFill>
                <a:latin typeface="Arial" pitchFamily="34" charset="0"/>
                <a:cs typeface="Arial" pitchFamily="34" charset="0"/>
              </a:rPr>
              <a:t>περιβάλλον για να ευαισθητοποιήσουμε τους συμμαθητές </a:t>
            </a:r>
            <a:r>
              <a:rPr lang="el-GR" sz="12800" dirty="0" smtClean="0">
                <a:solidFill>
                  <a:schemeClr val="tx1"/>
                </a:solidFill>
                <a:latin typeface="Arial" pitchFamily="34" charset="0"/>
                <a:cs typeface="Arial" pitchFamily="34" charset="0"/>
              </a:rPr>
              <a:t>μας άλλα </a:t>
            </a:r>
            <a:r>
              <a:rPr lang="el-GR" sz="12800" dirty="0">
                <a:solidFill>
                  <a:schemeClr val="tx1"/>
                </a:solidFill>
                <a:latin typeface="Arial" pitchFamily="34" charset="0"/>
                <a:cs typeface="Arial" pitchFamily="34" charset="0"/>
              </a:rPr>
              <a:t>και όλη την τοπική κοινωνία για την προστασία του </a:t>
            </a:r>
            <a:r>
              <a:rPr lang="el-GR" sz="12800" dirty="0" smtClean="0">
                <a:solidFill>
                  <a:schemeClr val="tx1"/>
                </a:solidFill>
                <a:latin typeface="Arial" pitchFamily="34" charset="0"/>
                <a:cs typeface="Arial" pitchFamily="34" charset="0"/>
              </a:rPr>
              <a:t>περιβάλλοντος. </a:t>
            </a:r>
            <a:r>
              <a:rPr lang="el-GR" sz="12800" b="1" dirty="0" smtClean="0">
                <a:solidFill>
                  <a:schemeClr val="tx1"/>
                </a:solidFill>
                <a:latin typeface="Arial" pitchFamily="34" charset="0"/>
                <a:cs typeface="Arial" pitchFamily="34" charset="0"/>
              </a:rPr>
              <a:t>Η </a:t>
            </a:r>
            <a:r>
              <a:rPr lang="el-GR" sz="12800" b="1" dirty="0">
                <a:solidFill>
                  <a:schemeClr val="tx1"/>
                </a:solidFill>
                <a:latin typeface="Arial" pitchFamily="34" charset="0"/>
                <a:cs typeface="Arial" pitchFamily="34" charset="0"/>
              </a:rPr>
              <a:t>ρύπανση του νερού αποτελεί μια από τις σημαντικότερες φυσικές καταστροφές του πλανήτη. Αίτια ρύπανσης είναι:</a:t>
            </a:r>
            <a:endParaRPr lang="en-US" sz="12800" b="1" dirty="0">
              <a:solidFill>
                <a:schemeClr val="tx1"/>
              </a:solidFill>
              <a:latin typeface="Arial" pitchFamily="34" charset="0"/>
              <a:cs typeface="Arial" pitchFamily="34" charset="0"/>
            </a:endParaRPr>
          </a:p>
          <a:p>
            <a:pPr marL="1143000" lvl="0" indent="-1143000" algn="just">
              <a:lnSpc>
                <a:spcPct val="120000"/>
              </a:lnSpc>
              <a:buFont typeface="Arial" panose="020B0604020202020204" pitchFamily="34" charset="0"/>
              <a:buChar char="•"/>
            </a:pPr>
            <a:r>
              <a:rPr lang="el-GR" sz="12800" dirty="0">
                <a:solidFill>
                  <a:schemeClr val="tx1"/>
                </a:solidFill>
                <a:latin typeface="Arial" pitchFamily="34" charset="0"/>
                <a:cs typeface="Arial" pitchFamily="34" charset="0"/>
              </a:rPr>
              <a:t>τα αστικά απόβλητα,  που είναι επιβαρημένα με μεγάλη ποσότητα απορρυπαντικών.</a:t>
            </a:r>
            <a:endParaRPr lang="en-US" sz="12800" dirty="0">
              <a:solidFill>
                <a:schemeClr val="tx1"/>
              </a:solidFill>
              <a:latin typeface="Arial" pitchFamily="34" charset="0"/>
              <a:cs typeface="Arial" pitchFamily="34" charset="0"/>
            </a:endParaRPr>
          </a:p>
          <a:p>
            <a:pPr marL="1143000" lvl="0" indent="-1143000" algn="just">
              <a:lnSpc>
                <a:spcPct val="120000"/>
              </a:lnSpc>
              <a:buFont typeface="Arial" panose="020B0604020202020204" pitchFamily="34" charset="0"/>
              <a:buChar char="•"/>
            </a:pPr>
            <a:r>
              <a:rPr lang="el-GR" sz="12800" dirty="0">
                <a:solidFill>
                  <a:schemeClr val="tx1"/>
                </a:solidFill>
                <a:latin typeface="Arial" pitchFamily="34" charset="0"/>
                <a:cs typeface="Arial" pitchFamily="34" charset="0"/>
              </a:rPr>
              <a:t>τα βιοχημικά απόβλητα, τα οποία εκτός από ακάθαρτο νερό περιέχουν επικίνδυνες και τοξικές ουσίες.</a:t>
            </a:r>
            <a:endParaRPr lang="en-US" sz="12800" dirty="0">
              <a:solidFill>
                <a:schemeClr val="tx1"/>
              </a:solidFill>
              <a:latin typeface="Arial" pitchFamily="34" charset="0"/>
              <a:cs typeface="Arial" pitchFamily="34" charset="0"/>
            </a:endParaRPr>
          </a:p>
          <a:p>
            <a:pPr marL="1143000" lvl="0" indent="-1143000" algn="just">
              <a:lnSpc>
                <a:spcPct val="120000"/>
              </a:lnSpc>
              <a:buFont typeface="Arial" panose="020B0604020202020204" pitchFamily="34" charset="0"/>
              <a:buChar char="•"/>
            </a:pPr>
            <a:r>
              <a:rPr lang="el-GR" sz="12800" dirty="0" smtClean="0">
                <a:solidFill>
                  <a:schemeClr val="tx1"/>
                </a:solidFill>
                <a:latin typeface="Arial" pitchFamily="34" charset="0"/>
                <a:cs typeface="Arial" pitchFamily="34" charset="0"/>
              </a:rPr>
              <a:t>τα </a:t>
            </a:r>
            <a:r>
              <a:rPr lang="el-GR" sz="12800" dirty="0">
                <a:solidFill>
                  <a:schemeClr val="tx1"/>
                </a:solidFill>
                <a:latin typeface="Arial" pitchFamily="34" charset="0"/>
                <a:cs typeface="Arial" pitchFamily="34" charset="0"/>
              </a:rPr>
              <a:t>γεωργικά απόβλητα.</a:t>
            </a:r>
            <a:endParaRPr lang="en-US" sz="12800" dirty="0">
              <a:solidFill>
                <a:schemeClr val="tx1"/>
              </a:solidFill>
              <a:latin typeface="Arial" pitchFamily="34" charset="0"/>
              <a:cs typeface="Arial" pitchFamily="34" charset="0"/>
            </a:endParaRPr>
          </a:p>
          <a:p>
            <a:pPr marL="1143000" lvl="0" indent="-1143000" algn="just">
              <a:lnSpc>
                <a:spcPct val="120000"/>
              </a:lnSpc>
              <a:buFont typeface="Arial" panose="020B0604020202020204" pitchFamily="34" charset="0"/>
              <a:buChar char="•"/>
            </a:pPr>
            <a:r>
              <a:rPr lang="el-GR" sz="12800" dirty="0" smtClean="0">
                <a:solidFill>
                  <a:schemeClr val="tx1"/>
                </a:solidFill>
                <a:latin typeface="Arial" pitchFamily="34" charset="0"/>
                <a:cs typeface="Arial" pitchFamily="34" charset="0"/>
              </a:rPr>
              <a:t>οι αέριοι ρύποι.</a:t>
            </a:r>
            <a:endParaRPr lang="en-US" sz="12800" dirty="0">
              <a:solidFill>
                <a:schemeClr val="tx1"/>
              </a:solidFill>
              <a:latin typeface="Arial" pitchFamily="34" charset="0"/>
              <a:cs typeface="Arial" pitchFamily="34" charset="0"/>
            </a:endParaRPr>
          </a:p>
          <a:p>
            <a:pPr marL="1143000" lvl="0" indent="-1143000" algn="just">
              <a:lnSpc>
                <a:spcPct val="120000"/>
              </a:lnSpc>
              <a:buFont typeface="Arial" panose="020B0604020202020204" pitchFamily="34" charset="0"/>
              <a:buChar char="•"/>
            </a:pPr>
            <a:r>
              <a:rPr lang="el-GR" sz="12800" dirty="0" smtClean="0">
                <a:solidFill>
                  <a:schemeClr val="tx1"/>
                </a:solidFill>
                <a:latin typeface="Arial" pitchFamily="34" charset="0"/>
                <a:cs typeface="Arial" pitchFamily="34" charset="0"/>
              </a:rPr>
              <a:t>τα </a:t>
            </a:r>
            <a:r>
              <a:rPr lang="el-GR" sz="12800" dirty="0">
                <a:solidFill>
                  <a:schemeClr val="tx1"/>
                </a:solidFill>
                <a:latin typeface="Arial" pitchFamily="34" charset="0"/>
                <a:cs typeface="Arial" pitchFamily="34" charset="0"/>
              </a:rPr>
              <a:t>πετρελαιοειδή. </a:t>
            </a:r>
            <a:endParaRPr lang="en-US" sz="12800" dirty="0">
              <a:solidFill>
                <a:schemeClr val="tx1"/>
              </a:solidFill>
              <a:latin typeface="Arial" pitchFamily="34" charset="0"/>
              <a:cs typeface="Arial" pitchFamily="34" charset="0"/>
            </a:endParaRPr>
          </a:p>
          <a:p>
            <a:pPr lvl="0" algn="just">
              <a:lnSpc>
                <a:spcPct val="170000"/>
              </a:lnSpc>
            </a:pPr>
            <a:r>
              <a:rPr lang="el-GR" sz="12800" dirty="0">
                <a:solidFill>
                  <a:schemeClr val="tx1"/>
                </a:solidFill>
                <a:latin typeface="Arial" pitchFamily="34" charset="0"/>
                <a:cs typeface="Arial" pitchFamily="34" charset="0"/>
              </a:rPr>
              <a:t>Επιπτώσεις της ρύπανσης του νερού είναι η μείωση του οξυγόνου που βρίσκεται διαλυμένο στο νερό λόγο μικροοργανισμών που το </a:t>
            </a:r>
            <a:r>
              <a:rPr lang="el-GR" sz="12800" dirty="0" err="1">
                <a:solidFill>
                  <a:schemeClr val="tx1"/>
                </a:solidFill>
                <a:latin typeface="Arial" pitchFamily="34" charset="0"/>
                <a:cs typeface="Arial" pitchFamily="34" charset="0"/>
              </a:rPr>
              <a:t>υπερκαταναλώνουν</a:t>
            </a:r>
            <a:r>
              <a:rPr lang="el-GR" sz="12800" dirty="0">
                <a:solidFill>
                  <a:schemeClr val="tx1"/>
                </a:solidFill>
                <a:latin typeface="Arial" pitchFamily="34" charset="0"/>
                <a:cs typeface="Arial" pitchFamily="34" charset="0"/>
              </a:rPr>
              <a:t> λόγο αποβλήτων που περιέχουν οργανικές ύλες. Επίσης, η ρύπανση του νερού έχει σημαντικές συνέπειες στην ζωή του ανθρώπου, των ζώων και των φυτών αφού η υποβάθμιση της ποιότητας του νερού  έχει επιπτώσεις στην υγεία τους και γίνεται ακατάλληλο για γεωργική ή βιομηχανική χρήση.</a:t>
            </a:r>
            <a:r>
              <a:rPr lang="el-GR" sz="9800" dirty="0">
                <a:solidFill>
                  <a:schemeClr val="tx1"/>
                </a:solidFill>
                <a:latin typeface="Arial" pitchFamily="34" charset="0"/>
                <a:cs typeface="Arial" pitchFamily="34" charset="0"/>
              </a:rPr>
              <a:t> </a:t>
            </a:r>
          </a:p>
          <a:p>
            <a:pPr lvl="0" algn="just">
              <a:lnSpc>
                <a:spcPct val="170000"/>
              </a:lnSpc>
            </a:pPr>
            <a:r>
              <a:rPr lang="el-GR" sz="16000" b="1" u="sng" dirty="0">
                <a:solidFill>
                  <a:schemeClr val="tx1"/>
                </a:solidFill>
                <a:latin typeface="Arial" pitchFamily="34" charset="0"/>
                <a:cs typeface="Arial" pitchFamily="34" charset="0"/>
              </a:rPr>
              <a:t>Τι </a:t>
            </a:r>
            <a:r>
              <a:rPr lang="el-GR" sz="16000" b="1" u="sng" dirty="0" smtClean="0">
                <a:solidFill>
                  <a:schemeClr val="tx1"/>
                </a:solidFill>
                <a:latin typeface="Arial" pitchFamily="34" charset="0"/>
                <a:cs typeface="Arial" pitchFamily="34" charset="0"/>
              </a:rPr>
              <a:t>απάντησαν οι μαθητές </a:t>
            </a:r>
            <a:r>
              <a:rPr lang="el-GR" sz="16000" b="1" u="sng" dirty="0">
                <a:solidFill>
                  <a:schemeClr val="tx1"/>
                </a:solidFill>
                <a:latin typeface="Arial" pitchFamily="34" charset="0"/>
                <a:cs typeface="Arial" pitchFamily="34" charset="0"/>
              </a:rPr>
              <a:t>σε δύο καίριες ερωτήσεις από αυτές που τους τέθηκαν στο ερωτηματολόγιο που συμπλήρωσαν :</a:t>
            </a:r>
          </a:p>
          <a:p>
            <a:pPr lvl="0" algn="just">
              <a:lnSpc>
                <a:spcPct val="170000"/>
              </a:lnSpc>
            </a:pPr>
            <a:endParaRPr lang="en-US" sz="9800" dirty="0">
              <a:solidFill>
                <a:schemeClr val="tx1"/>
              </a:solidFill>
              <a:latin typeface="Arial" pitchFamily="34" charset="0"/>
              <a:cs typeface="Arial" pitchFamily="34" charset="0"/>
            </a:endParaRPr>
          </a:p>
          <a:p>
            <a:pPr algn="just"/>
            <a:endParaRPr lang="el-GR"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 xmlns:a16="http://schemas.microsoft.com/office/drawing/2014/main" id="{3747C562-7F3D-4781-859F-8885EC09AEBE}"/>
              </a:ext>
            </a:extLst>
          </p:cNvPr>
          <p:cNvPicPr>
            <a:picLocks noChangeAspect="1"/>
          </p:cNvPicPr>
          <p:nvPr/>
        </p:nvPicPr>
        <p:blipFill>
          <a:blip r:embed="rId2"/>
          <a:stretch>
            <a:fillRect/>
          </a:stretch>
        </p:blipFill>
        <p:spPr>
          <a:xfrm>
            <a:off x="2509407" y="4625293"/>
            <a:ext cx="11221161" cy="74807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a:extLst>
              <a:ext uri="{FF2B5EF4-FFF2-40B4-BE49-F238E27FC236}">
                <a16:creationId xmlns="" xmlns:a16="http://schemas.microsoft.com/office/drawing/2014/main" id="{FA216B2A-BC39-4F1C-A55B-2CFF74E272B3}"/>
              </a:ext>
            </a:extLst>
          </p:cNvPr>
          <p:cNvPicPr>
            <a:picLocks noChangeAspect="1"/>
          </p:cNvPicPr>
          <p:nvPr/>
        </p:nvPicPr>
        <p:blipFill>
          <a:blip r:embed="rId3"/>
          <a:stretch>
            <a:fillRect/>
          </a:stretch>
        </p:blipFill>
        <p:spPr>
          <a:xfrm>
            <a:off x="15341020" y="4773210"/>
            <a:ext cx="14249054" cy="71245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7" name="TextBox 36">
            <a:extLst>
              <a:ext uri="{FF2B5EF4-FFF2-40B4-BE49-F238E27FC236}">
                <a16:creationId xmlns="" xmlns:a16="http://schemas.microsoft.com/office/drawing/2014/main" id="{C429F056-4F06-4A28-B0CA-0181C4968A57}"/>
              </a:ext>
            </a:extLst>
          </p:cNvPr>
          <p:cNvSpPr txBox="1"/>
          <p:nvPr/>
        </p:nvSpPr>
        <p:spPr>
          <a:xfrm>
            <a:off x="12788147" y="24752469"/>
            <a:ext cx="10515600" cy="1323439"/>
          </a:xfrm>
          <a:prstGeom prst="rect">
            <a:avLst/>
          </a:prstGeom>
          <a:noFill/>
        </p:spPr>
        <p:txBody>
          <a:bodyPr wrap="square" rtlCol="0">
            <a:spAutoFit/>
          </a:bodyPr>
          <a:lstStyle/>
          <a:p>
            <a:r>
              <a:rPr lang="el-GR" sz="4000" b="1" dirty="0">
                <a:latin typeface="Arial" panose="020B0604020202020204" pitchFamily="34" charset="0"/>
                <a:cs typeface="Arial" panose="020B0604020202020204" pitchFamily="34" charset="0"/>
              </a:rPr>
              <a:t>Ποιες είναι οι συνέπειες της αλόγιστης χρήσης του νερού;</a:t>
            </a:r>
          </a:p>
        </p:txBody>
      </p:sp>
      <p:graphicFrame>
        <p:nvGraphicFramePr>
          <p:cNvPr id="39" name="Chart 38">
            <a:extLst>
              <a:ext uri="{FF2B5EF4-FFF2-40B4-BE49-F238E27FC236}">
                <a16:creationId xmlns="" xmlns:a16="http://schemas.microsoft.com/office/drawing/2014/main" id="{EB78213C-123F-4AE5-A542-4A79FC8716B8}"/>
              </a:ext>
            </a:extLst>
          </p:cNvPr>
          <p:cNvGraphicFramePr/>
          <p:nvPr>
            <p:extLst>
              <p:ext uri="{D42A27DB-BD31-4B8C-83A1-F6EECF244321}">
                <p14:modId xmlns:p14="http://schemas.microsoft.com/office/powerpoint/2010/main" val="1836080731"/>
              </p:ext>
            </p:extLst>
          </p:nvPr>
        </p:nvGraphicFramePr>
        <p:xfrm>
          <a:off x="22638092" y="26300863"/>
          <a:ext cx="7886699" cy="6153812"/>
        </p:xfrm>
        <a:graphic>
          <a:graphicData uri="http://schemas.openxmlformats.org/drawingml/2006/chart">
            <c:chart xmlns:c="http://schemas.openxmlformats.org/drawingml/2006/chart" xmlns:r="http://schemas.openxmlformats.org/officeDocument/2006/relationships" r:id="rId4"/>
          </a:graphicData>
        </a:graphic>
      </p:graphicFrame>
      <p:sp>
        <p:nvSpPr>
          <p:cNvPr id="41" name="TextBox 40">
            <a:extLst>
              <a:ext uri="{FF2B5EF4-FFF2-40B4-BE49-F238E27FC236}">
                <a16:creationId xmlns="" xmlns:a16="http://schemas.microsoft.com/office/drawing/2014/main" id="{93EF01A6-C82C-4E3D-8974-6941F6D6FA7A}"/>
              </a:ext>
            </a:extLst>
          </p:cNvPr>
          <p:cNvSpPr txBox="1"/>
          <p:nvPr/>
        </p:nvSpPr>
        <p:spPr>
          <a:xfrm>
            <a:off x="22638092" y="24752469"/>
            <a:ext cx="8433445" cy="1323439"/>
          </a:xfrm>
          <a:prstGeom prst="rect">
            <a:avLst/>
          </a:prstGeom>
          <a:noFill/>
        </p:spPr>
        <p:txBody>
          <a:bodyPr wrap="square" rtlCol="0">
            <a:spAutoFit/>
          </a:bodyPr>
          <a:lstStyle/>
          <a:p>
            <a:r>
              <a:rPr lang="el-GR" sz="4000" b="1" dirty="0">
                <a:latin typeface="Arial" panose="020B0604020202020204" pitchFamily="34" charset="0"/>
                <a:cs typeface="Arial" panose="020B0604020202020204" pitchFamily="34" charset="0"/>
              </a:rPr>
              <a:t>Τι επηρεάζει η μόλυνση του νερού</a:t>
            </a:r>
            <a:r>
              <a:rPr lang="el-GR" sz="4000" dirty="0">
                <a:latin typeface="Arial" panose="020B0604020202020204" pitchFamily="34" charset="0"/>
                <a:cs typeface="Arial" panose="020B0604020202020204" pitchFamily="34" charset="0"/>
              </a:rPr>
              <a:t>;</a:t>
            </a:r>
            <a:endParaRPr lang="en-US" sz="4000" dirty="0">
              <a:latin typeface="Arial" panose="020B0604020202020204" pitchFamily="34" charset="0"/>
              <a:cs typeface="Arial" panose="020B0604020202020204" pitchFamily="34" charset="0"/>
            </a:endParaRPr>
          </a:p>
        </p:txBody>
      </p:sp>
      <p:sp>
        <p:nvSpPr>
          <p:cNvPr id="11" name="TextBox 10"/>
          <p:cNvSpPr txBox="1"/>
          <p:nvPr/>
        </p:nvSpPr>
        <p:spPr>
          <a:xfrm>
            <a:off x="754899" y="25083909"/>
            <a:ext cx="11703802" cy="9325630"/>
          </a:xfrm>
          <a:prstGeom prst="rect">
            <a:avLst/>
          </a:prstGeom>
          <a:noFill/>
        </p:spPr>
        <p:txBody>
          <a:bodyPr wrap="square" rtlCol="0">
            <a:spAutoFit/>
          </a:bodyPr>
          <a:lstStyle/>
          <a:p>
            <a:pPr algn="just"/>
            <a:r>
              <a:rPr lang="en-US" sz="4000" dirty="0">
                <a:latin typeface="Arial" pitchFamily="34" charset="0"/>
                <a:cs typeface="Arial" pitchFamily="34" charset="0"/>
              </a:rPr>
              <a:t>     </a:t>
            </a:r>
            <a:endParaRPr lang="el-GR" sz="4000" dirty="0" smtClean="0">
              <a:latin typeface="Arial" pitchFamily="34" charset="0"/>
              <a:cs typeface="Arial" pitchFamily="34" charset="0"/>
            </a:endParaRPr>
          </a:p>
          <a:p>
            <a:pPr algn="just"/>
            <a:r>
              <a:rPr lang="el-GR" sz="4800" b="1" dirty="0" smtClean="0">
                <a:latin typeface="Arial" pitchFamily="34" charset="0"/>
                <a:cs typeface="Arial" pitchFamily="34" charset="0"/>
              </a:rPr>
              <a:t>Τι </a:t>
            </a:r>
            <a:r>
              <a:rPr lang="el-GR" sz="4800" b="1" dirty="0">
                <a:latin typeface="Arial" pitchFamily="34" charset="0"/>
                <a:cs typeface="Arial" pitchFamily="34" charset="0"/>
              </a:rPr>
              <a:t>πρέπει να κάνουμε εμείς</a:t>
            </a:r>
            <a:r>
              <a:rPr lang="el-GR" sz="4800" b="1" dirty="0" smtClean="0">
                <a:latin typeface="Arial" pitchFamily="34" charset="0"/>
                <a:cs typeface="Arial" pitchFamily="34" charset="0"/>
              </a:rPr>
              <a:t>:</a:t>
            </a:r>
          </a:p>
          <a:p>
            <a:endParaRPr lang="en-US" sz="4800" dirty="0">
              <a:latin typeface="Arial" pitchFamily="34" charset="0"/>
              <a:cs typeface="Arial" pitchFamily="34" charset="0"/>
            </a:endParaRPr>
          </a:p>
          <a:p>
            <a:pPr marL="685800" indent="-685800">
              <a:buFont typeface="Arial" panose="020B0604020202020204" pitchFamily="34" charset="0"/>
              <a:buChar char="•"/>
            </a:pPr>
            <a:r>
              <a:rPr lang="el-GR" sz="4800" dirty="0">
                <a:latin typeface="Arial" pitchFamily="34" charset="0"/>
                <a:cs typeface="Arial" pitchFamily="34" charset="0"/>
              </a:rPr>
              <a:t>Ενημέρωση - ανάπτυξη οικολογικής συνείδησης στην οικογένεια και το σχολείο.</a:t>
            </a:r>
          </a:p>
          <a:p>
            <a:pPr marL="685800" indent="-685800">
              <a:buFont typeface="Arial" panose="020B0604020202020204" pitchFamily="34" charset="0"/>
              <a:buChar char="•"/>
            </a:pPr>
            <a:r>
              <a:rPr lang="el-GR" sz="4800" dirty="0">
                <a:latin typeface="Arial" pitchFamily="34" charset="0"/>
                <a:cs typeface="Arial" pitchFamily="34" charset="0"/>
              </a:rPr>
              <a:t>Σεβασμός </a:t>
            </a:r>
            <a:r>
              <a:rPr lang="el-GR" sz="4800" dirty="0" smtClean="0">
                <a:latin typeface="Arial" pitchFamily="34" charset="0"/>
                <a:cs typeface="Arial" pitchFamily="34" charset="0"/>
              </a:rPr>
              <a:t>στις θάλασσες</a:t>
            </a:r>
            <a:r>
              <a:rPr lang="el-GR" sz="4800" dirty="0">
                <a:latin typeface="Arial" pitchFamily="34" charset="0"/>
                <a:cs typeface="Arial" pitchFamily="34" charset="0"/>
              </a:rPr>
              <a:t>, </a:t>
            </a:r>
            <a:r>
              <a:rPr lang="el-GR" sz="4800" dirty="0" smtClean="0">
                <a:latin typeface="Arial" pitchFamily="34" charset="0"/>
                <a:cs typeface="Arial" pitchFamily="34" charset="0"/>
              </a:rPr>
              <a:t>στις λίμνες</a:t>
            </a:r>
            <a:r>
              <a:rPr lang="el-GR" sz="4800" dirty="0">
                <a:latin typeface="Arial" pitchFamily="34" charset="0"/>
                <a:cs typeface="Arial" pitchFamily="34" charset="0"/>
              </a:rPr>
              <a:t>, </a:t>
            </a:r>
            <a:endParaRPr lang="el-GR" sz="4800" dirty="0" smtClean="0">
              <a:latin typeface="Arial" pitchFamily="34" charset="0"/>
              <a:cs typeface="Arial" pitchFamily="34" charset="0"/>
            </a:endParaRPr>
          </a:p>
          <a:p>
            <a:pPr marL="685800" indent="-685800">
              <a:buFont typeface="Arial" panose="020B0604020202020204" pitchFamily="34" charset="0"/>
              <a:buChar char="•"/>
            </a:pPr>
            <a:r>
              <a:rPr lang="el-GR" sz="4800" dirty="0" smtClean="0">
                <a:latin typeface="Arial" pitchFamily="34" charset="0"/>
                <a:cs typeface="Arial" pitchFamily="34" charset="0"/>
              </a:rPr>
              <a:t>τα ποτάμια   και στις παραλίες.</a:t>
            </a:r>
          </a:p>
          <a:p>
            <a:pPr marL="685800" indent="-685800">
              <a:buFont typeface="Arial" panose="020B0604020202020204" pitchFamily="34" charset="0"/>
              <a:buChar char="•"/>
            </a:pPr>
            <a:r>
              <a:rPr lang="el-GR" sz="4800" dirty="0" smtClean="0">
                <a:latin typeface="Arial" pitchFamily="34" charset="0"/>
                <a:cs typeface="Arial" pitchFamily="34" charset="0"/>
              </a:rPr>
              <a:t>Ανακύκλωση</a:t>
            </a:r>
            <a:r>
              <a:rPr lang="el-GR" sz="4800" dirty="0">
                <a:latin typeface="Arial" pitchFamily="34" charset="0"/>
                <a:cs typeface="Arial" pitchFamily="34" charset="0"/>
              </a:rPr>
              <a:t>.</a:t>
            </a:r>
          </a:p>
          <a:p>
            <a:pPr marL="685800" indent="-685800">
              <a:buFont typeface="Arial" panose="020B0604020202020204" pitchFamily="34" charset="0"/>
              <a:buChar char="•"/>
            </a:pPr>
            <a:r>
              <a:rPr lang="el-GR" sz="4800" dirty="0">
                <a:latin typeface="Arial" pitchFamily="34" charset="0"/>
                <a:cs typeface="Arial" pitchFamily="34" charset="0"/>
              </a:rPr>
              <a:t>Μείωση απορρυπαντικών –χημικών –οργανικών λαδιών</a:t>
            </a:r>
            <a:endParaRPr lang="en-US" sz="4800" dirty="0">
              <a:latin typeface="Arial" pitchFamily="34" charset="0"/>
              <a:cs typeface="Arial" pitchFamily="34" charset="0"/>
            </a:endParaRPr>
          </a:p>
          <a:p>
            <a:pPr algn="just"/>
            <a:endParaRPr lang="en-US" sz="8000" dirty="0">
              <a:latin typeface="Arial" pitchFamily="34" charset="0"/>
              <a:cs typeface="Arial" pitchFamily="34" charset="0"/>
            </a:endParaRPr>
          </a:p>
        </p:txBody>
      </p:sp>
      <p:sp>
        <p:nvSpPr>
          <p:cNvPr id="1025" name="Rectangle 1"/>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cs typeface="Arial" pitchFamily="34" charset="0"/>
            </a:endParaRPr>
          </a:p>
        </p:txBody>
      </p:sp>
      <p:graphicFrame>
        <p:nvGraphicFramePr>
          <p:cNvPr id="13" name="Chart 12">
            <a:extLst>
              <a:ext uri="{FF2B5EF4-FFF2-40B4-BE49-F238E27FC236}">
                <a16:creationId xmlns="" xmlns:a16="http://schemas.microsoft.com/office/drawing/2014/main" id="{B2FAE9A3-FBF2-4C07-96DC-498AB98B8284}"/>
              </a:ext>
            </a:extLst>
          </p:cNvPr>
          <p:cNvGraphicFramePr/>
          <p:nvPr>
            <p:extLst>
              <p:ext uri="{D42A27DB-BD31-4B8C-83A1-F6EECF244321}">
                <p14:modId xmlns:p14="http://schemas.microsoft.com/office/powerpoint/2010/main" val="1704349679"/>
              </p:ext>
            </p:extLst>
          </p:nvPr>
        </p:nvGraphicFramePr>
        <p:xfrm>
          <a:off x="13247925" y="26268060"/>
          <a:ext cx="8912828" cy="6246927"/>
        </p:xfrm>
        <a:graphic>
          <a:graphicData uri="http://schemas.openxmlformats.org/drawingml/2006/chart">
            <c:chart xmlns:c="http://schemas.openxmlformats.org/drawingml/2006/chart" xmlns:r="http://schemas.openxmlformats.org/officeDocument/2006/relationships" r:id="rId5"/>
          </a:graphicData>
        </a:graphic>
      </p:graphicFrame>
      <p:sp>
        <p:nvSpPr>
          <p:cNvPr id="5" name="TextBox 4">
            <a:extLst>
              <a:ext uri="{FF2B5EF4-FFF2-40B4-BE49-F238E27FC236}">
                <a16:creationId xmlns="" xmlns:a16="http://schemas.microsoft.com/office/drawing/2014/main" id="{FDE889AA-A5AF-4746-8B9E-897AD541E5A4}"/>
              </a:ext>
            </a:extLst>
          </p:cNvPr>
          <p:cNvSpPr txBox="1"/>
          <p:nvPr/>
        </p:nvSpPr>
        <p:spPr>
          <a:xfrm>
            <a:off x="495300" y="33694747"/>
            <a:ext cx="16078199" cy="6247864"/>
          </a:xfrm>
          <a:prstGeom prst="rect">
            <a:avLst/>
          </a:prstGeom>
          <a:noFill/>
        </p:spPr>
        <p:txBody>
          <a:bodyPr wrap="square" rtlCol="0">
            <a:spAutoFit/>
          </a:bodyPr>
          <a:lstStyle/>
          <a:p>
            <a:pPr lvl="0" algn="just"/>
            <a:r>
              <a:rPr lang="el-GR" sz="4800" b="1" dirty="0">
                <a:solidFill>
                  <a:prstClr val="white"/>
                </a:solidFill>
                <a:latin typeface="Arial" pitchFamily="34" charset="0"/>
                <a:cs typeface="Arial" pitchFamily="34" charset="0"/>
              </a:rPr>
              <a:t>Τι πρέπει να κάνει η πολιτεία</a:t>
            </a:r>
            <a:r>
              <a:rPr lang="el-GR" sz="4800" b="1" dirty="0" smtClean="0">
                <a:solidFill>
                  <a:prstClr val="white"/>
                </a:solidFill>
                <a:latin typeface="Arial" pitchFamily="34" charset="0"/>
                <a:cs typeface="Arial" pitchFamily="34" charset="0"/>
              </a:rPr>
              <a:t>:</a:t>
            </a:r>
          </a:p>
          <a:p>
            <a:pPr lvl="0" algn="just"/>
            <a:endParaRPr lang="el-GR" sz="4800" b="1" dirty="0">
              <a:solidFill>
                <a:prstClr val="white"/>
              </a:solidFill>
              <a:latin typeface="Arial" pitchFamily="34" charset="0"/>
              <a:cs typeface="Arial" pitchFamily="34" charset="0"/>
            </a:endParaRPr>
          </a:p>
          <a:p>
            <a:pPr marL="685800" lvl="0" indent="-685800" algn="just">
              <a:buFont typeface="Arial" panose="020B0604020202020204" pitchFamily="34" charset="0"/>
              <a:buChar char="•"/>
            </a:pPr>
            <a:r>
              <a:rPr lang="el-GR" sz="4800" dirty="0">
                <a:solidFill>
                  <a:prstClr val="white"/>
                </a:solidFill>
                <a:latin typeface="Arial" pitchFamily="34" charset="0"/>
                <a:cs typeface="Arial" pitchFamily="34" charset="0"/>
              </a:rPr>
              <a:t>Βιολογικός καθαρισμός αστικών λυμάτων.</a:t>
            </a:r>
          </a:p>
          <a:p>
            <a:pPr marL="685800" lvl="0" indent="-685800" algn="just">
              <a:buFont typeface="Arial" panose="020B0604020202020204" pitchFamily="34" charset="0"/>
              <a:buChar char="•"/>
            </a:pPr>
            <a:r>
              <a:rPr lang="el-GR" sz="4800" dirty="0">
                <a:solidFill>
                  <a:prstClr val="white"/>
                </a:solidFill>
                <a:latin typeface="Arial" pitchFamily="34" charset="0"/>
                <a:cs typeface="Arial" pitchFamily="34" charset="0"/>
              </a:rPr>
              <a:t>Έλεγχος των βιομηχανικών ρύπων.</a:t>
            </a:r>
          </a:p>
          <a:p>
            <a:pPr marL="685800" lvl="0" indent="-685800" algn="just">
              <a:buFont typeface="Arial" panose="020B0604020202020204" pitchFamily="34" charset="0"/>
              <a:buChar char="•"/>
            </a:pPr>
            <a:r>
              <a:rPr lang="el-GR" sz="4800" dirty="0">
                <a:solidFill>
                  <a:prstClr val="white"/>
                </a:solidFill>
                <a:latin typeface="Arial" pitchFamily="34" charset="0"/>
                <a:cs typeface="Arial" pitchFamily="34" charset="0"/>
              </a:rPr>
              <a:t>Μέτρα περιορισμού στη χρήση λιπασμάτων και φυτοφαρμάκων στις αγροτικές περιοχές</a:t>
            </a:r>
            <a:r>
              <a:rPr lang="el-GR" sz="3200" dirty="0">
                <a:solidFill>
                  <a:prstClr val="white"/>
                </a:solidFill>
                <a:latin typeface="Arial" panose="020B0604020202020204" pitchFamily="34" charset="0"/>
                <a:cs typeface="Arial" panose="020B0604020202020204" pitchFamily="34" charset="0"/>
              </a:rPr>
              <a:t>.</a:t>
            </a:r>
            <a:endParaRPr lang="en-US" sz="3200" dirty="0">
              <a:solidFill>
                <a:prstClr val="white"/>
              </a:solidFill>
              <a:latin typeface="Arial" panose="020B0604020202020204" pitchFamily="34" charset="0"/>
              <a:cs typeface="Arial" panose="020B0604020202020204" pitchFamily="34" charset="0"/>
            </a:endParaRPr>
          </a:p>
          <a:p>
            <a:pPr lvl="0" algn="just"/>
            <a:r>
              <a:rPr lang="el-GR" sz="3200" dirty="0">
                <a:solidFill>
                  <a:prstClr val="white"/>
                </a:solidFill>
                <a:latin typeface="Arial" panose="020B0604020202020204" pitchFamily="34" charset="0"/>
                <a:cs typeface="Arial" panose="020B0604020202020204" pitchFamily="34" charset="0"/>
              </a:rPr>
              <a:t> </a:t>
            </a:r>
            <a:endParaRPr lang="en-US" sz="3200" dirty="0">
              <a:solidFill>
                <a:prstClr val="white"/>
              </a:solidFill>
              <a:latin typeface="Arial" panose="020B0604020202020204" pitchFamily="34" charset="0"/>
              <a:cs typeface="Arial" panose="020B0604020202020204" pitchFamily="34" charset="0"/>
            </a:endParaRPr>
          </a:p>
          <a:p>
            <a:pPr lvl="0" algn="just"/>
            <a:r>
              <a:rPr lang="el-GR" sz="8000" dirty="0">
                <a:solidFill>
                  <a:prstClr val="white"/>
                </a:solidFill>
                <a:latin typeface="Arial" panose="020B0604020202020204" pitchFamily="34" charset="0"/>
                <a:cs typeface="Arial" panose="020B0604020202020204" pitchFamily="34" charset="0"/>
              </a:rPr>
              <a:t> </a:t>
            </a:r>
            <a:endParaRPr lang="en-US" sz="8000" dirty="0">
              <a:solidFill>
                <a:prstClr val="white"/>
              </a:solidFill>
              <a:latin typeface="Arial" panose="020B0604020202020204" pitchFamily="34" charset="0"/>
              <a:cs typeface="Arial" panose="020B0604020202020204" pitchFamily="34" charset="0"/>
            </a:endParaRPr>
          </a:p>
        </p:txBody>
      </p:sp>
      <p:sp>
        <p:nvSpPr>
          <p:cNvPr id="14" name="TextBox 13"/>
          <p:cNvSpPr txBox="1"/>
          <p:nvPr/>
        </p:nvSpPr>
        <p:spPr>
          <a:xfrm>
            <a:off x="21183600" y="37680900"/>
            <a:ext cx="9448800" cy="461665"/>
          </a:xfrm>
          <a:prstGeom prst="rect">
            <a:avLst/>
          </a:prstGeom>
          <a:noFill/>
        </p:spPr>
        <p:txBody>
          <a:bodyPr wrap="square" rtlCol="0">
            <a:spAutoFit/>
          </a:bodyPr>
          <a:lstStyle/>
          <a:p>
            <a:pPr lvl="0"/>
            <a:r>
              <a:rPr lang="el-GR" sz="1200" dirty="0" smtClean="0">
                <a:latin typeface="Arial" pitchFamily="34" charset="0"/>
                <a:cs typeface="Arial" pitchFamily="34" charset="0"/>
              </a:rPr>
              <a:t>Βιβλιογραφία:</a:t>
            </a:r>
            <a:r>
              <a:rPr lang="en-US" sz="1200" dirty="0" smtClean="0">
                <a:latin typeface="Arial" pitchFamily="34" charset="0"/>
                <a:cs typeface="Arial" pitchFamily="34" charset="0"/>
              </a:rPr>
              <a:t>http</a:t>
            </a:r>
            <a:r>
              <a:rPr lang="el-GR" sz="1200" dirty="0" smtClean="0">
                <a:latin typeface="Arial" pitchFamily="34" charset="0"/>
                <a:cs typeface="Arial" pitchFamily="34" charset="0"/>
              </a:rPr>
              <a:t>://</a:t>
            </a:r>
            <a:r>
              <a:rPr lang="en-US" sz="1200" dirty="0" smtClean="0">
                <a:latin typeface="Arial" pitchFamily="34" charset="0"/>
                <a:cs typeface="Arial" pitchFamily="34" charset="0"/>
              </a:rPr>
              <a:t>www</a:t>
            </a:r>
            <a:r>
              <a:rPr lang="el-GR" sz="1200" dirty="0" smtClean="0">
                <a:latin typeface="Arial" pitchFamily="34" charset="0"/>
                <a:cs typeface="Arial" pitchFamily="34" charset="0"/>
              </a:rPr>
              <a:t>.</a:t>
            </a:r>
            <a:r>
              <a:rPr lang="en-US" sz="1200" dirty="0" err="1" smtClean="0">
                <a:latin typeface="Arial" pitchFamily="34" charset="0"/>
                <a:cs typeface="Arial" pitchFamily="34" charset="0"/>
              </a:rPr>
              <a:t>watersave</a:t>
            </a:r>
            <a:r>
              <a:rPr lang="el-GR" sz="1200" dirty="0" smtClean="0">
                <a:latin typeface="Arial" pitchFamily="34" charset="0"/>
                <a:cs typeface="Arial" pitchFamily="34" charset="0"/>
              </a:rPr>
              <a:t>.</a:t>
            </a:r>
            <a:r>
              <a:rPr lang="en-US" sz="1200" dirty="0" err="1" smtClean="0">
                <a:latin typeface="Arial" pitchFamily="34" charset="0"/>
                <a:cs typeface="Arial" pitchFamily="34" charset="0"/>
              </a:rPr>
              <a:t>gr</a:t>
            </a:r>
            <a:r>
              <a:rPr lang="el-GR" sz="1200" dirty="0" smtClean="0">
                <a:latin typeface="Arial" pitchFamily="34" charset="0"/>
                <a:cs typeface="Arial" pitchFamily="34" charset="0"/>
              </a:rPr>
              <a:t>/</a:t>
            </a:r>
            <a:r>
              <a:rPr lang="en-US" sz="1200" dirty="0" smtClean="0">
                <a:latin typeface="Arial" pitchFamily="34" charset="0"/>
                <a:cs typeface="Arial" pitchFamily="34" charset="0"/>
              </a:rPr>
              <a:t>site</a:t>
            </a:r>
            <a:r>
              <a:rPr lang="el-GR" sz="1200" dirty="0" smtClean="0">
                <a:latin typeface="Arial" pitchFamily="34" charset="0"/>
                <a:cs typeface="Arial" pitchFamily="34" charset="0"/>
              </a:rPr>
              <a:t>/</a:t>
            </a:r>
            <a:r>
              <a:rPr lang="en-US" sz="1200" dirty="0" smtClean="0">
                <a:latin typeface="Arial" pitchFamily="34" charset="0"/>
                <a:cs typeface="Arial" pitchFamily="34" charset="0"/>
              </a:rPr>
              <a:t>images</a:t>
            </a:r>
            <a:r>
              <a:rPr lang="el-GR" sz="1200" dirty="0" smtClean="0">
                <a:latin typeface="Arial" pitchFamily="34" charset="0"/>
                <a:cs typeface="Arial" pitchFamily="34" charset="0"/>
              </a:rPr>
              <a:t>/</a:t>
            </a:r>
            <a:r>
              <a:rPr lang="en-US" sz="1200" dirty="0" smtClean="0">
                <a:latin typeface="Arial" pitchFamily="34" charset="0"/>
                <a:cs typeface="Arial" pitchFamily="34" charset="0"/>
              </a:rPr>
              <a:t>stories</a:t>
            </a:r>
            <a:r>
              <a:rPr lang="el-GR" sz="1200" dirty="0" smtClean="0">
                <a:latin typeface="Arial" pitchFamily="34" charset="0"/>
                <a:cs typeface="Arial" pitchFamily="34" charset="0"/>
              </a:rPr>
              <a:t>/</a:t>
            </a:r>
            <a:r>
              <a:rPr lang="en-US" sz="1200" dirty="0" smtClean="0">
                <a:latin typeface="Arial" pitchFamily="34" charset="0"/>
                <a:cs typeface="Arial" pitchFamily="34" charset="0"/>
              </a:rPr>
              <a:t>PDFs</a:t>
            </a:r>
            <a:r>
              <a:rPr lang="el-GR" sz="1200" dirty="0" smtClean="0">
                <a:latin typeface="Arial" pitchFamily="34" charset="0"/>
                <a:cs typeface="Arial" pitchFamily="34" charset="0"/>
              </a:rPr>
              <a:t>/11</a:t>
            </a:r>
            <a:r>
              <a:rPr lang="en-US" sz="1200" dirty="0" err="1" smtClean="0">
                <a:latin typeface="Arial" pitchFamily="34" charset="0"/>
                <a:cs typeface="Arial" pitchFamily="34" charset="0"/>
              </a:rPr>
              <a:t>ekp</a:t>
            </a:r>
            <a:r>
              <a:rPr lang="el-GR" sz="1200" dirty="0" smtClean="0">
                <a:latin typeface="Arial" pitchFamily="34" charset="0"/>
                <a:cs typeface="Arial" pitchFamily="34" charset="0"/>
              </a:rPr>
              <a:t>.</a:t>
            </a:r>
            <a:r>
              <a:rPr lang="en-US" sz="1200" dirty="0" err="1" smtClean="0">
                <a:latin typeface="Arial" pitchFamily="34" charset="0"/>
                <a:cs typeface="Arial" pitchFamily="34" charset="0"/>
              </a:rPr>
              <a:t>pdf</a:t>
            </a:r>
            <a:endParaRPr lang="el-GR" sz="1200" dirty="0" smtClean="0">
              <a:latin typeface="Arial" pitchFamily="34" charset="0"/>
              <a:cs typeface="Arial" pitchFamily="34" charset="0"/>
            </a:endParaRPr>
          </a:p>
          <a:p>
            <a:pPr lvl="0"/>
            <a:r>
              <a:rPr lang="en-US" sz="1200" dirty="0" smtClean="0">
                <a:latin typeface="Arial" pitchFamily="34" charset="0"/>
                <a:cs typeface="Arial" pitchFamily="34" charset="0"/>
              </a:rPr>
              <a:t>http</a:t>
            </a:r>
            <a:r>
              <a:rPr lang="el-GR" sz="1200" dirty="0" smtClean="0">
                <a:latin typeface="Arial" pitchFamily="34" charset="0"/>
                <a:cs typeface="Arial" pitchFamily="34" charset="0"/>
              </a:rPr>
              <a:t>//</a:t>
            </a:r>
            <a:r>
              <a:rPr lang="en-US" sz="1200" dirty="0" smtClean="0">
                <a:latin typeface="Arial" pitchFamily="34" charset="0"/>
                <a:cs typeface="Arial" pitchFamily="34" charset="0"/>
              </a:rPr>
              <a:t>www</a:t>
            </a:r>
            <a:r>
              <a:rPr lang="el-GR" sz="1200" dirty="0" smtClean="0">
                <a:latin typeface="Arial" pitchFamily="34" charset="0"/>
                <a:cs typeface="Arial" pitchFamily="34" charset="0"/>
              </a:rPr>
              <a:t>.</a:t>
            </a:r>
            <a:r>
              <a:rPr lang="en-US" sz="1200" dirty="0" err="1" smtClean="0">
                <a:latin typeface="Arial" pitchFamily="34" charset="0"/>
                <a:cs typeface="Arial" pitchFamily="34" charset="0"/>
              </a:rPr>
              <a:t>gscp</a:t>
            </a:r>
            <a:r>
              <a:rPr lang="el-GR" sz="1200" dirty="0" smtClean="0">
                <a:latin typeface="Arial" pitchFamily="34" charset="0"/>
                <a:cs typeface="Arial" pitchFamily="34" charset="0"/>
              </a:rPr>
              <a:t>.</a:t>
            </a:r>
            <a:r>
              <a:rPr lang="en-US" sz="1200" dirty="0" err="1" smtClean="0">
                <a:latin typeface="Arial" pitchFamily="34" charset="0"/>
                <a:cs typeface="Arial" pitchFamily="34" charset="0"/>
              </a:rPr>
              <a:t>gr</a:t>
            </a:r>
            <a:r>
              <a:rPr lang="el-GR" sz="1200" dirty="0" smtClean="0">
                <a:latin typeface="Arial" pitchFamily="34" charset="0"/>
                <a:cs typeface="Arial" pitchFamily="34" charset="0"/>
              </a:rPr>
              <a:t>/</a:t>
            </a:r>
            <a:r>
              <a:rPr lang="en-US" sz="1200" dirty="0" err="1" smtClean="0">
                <a:latin typeface="Arial" pitchFamily="34" charset="0"/>
                <a:cs typeface="Arial" pitchFamily="34" charset="0"/>
              </a:rPr>
              <a:t>ggpp</a:t>
            </a:r>
            <a:r>
              <a:rPr lang="el-GR" sz="1200" dirty="0" smtClean="0">
                <a:latin typeface="Arial" pitchFamily="34" charset="0"/>
                <a:cs typeface="Arial" pitchFamily="34" charset="0"/>
              </a:rPr>
              <a:t>/.../</a:t>
            </a:r>
            <a:r>
              <a:rPr lang="en-US" sz="1200" dirty="0" err="1" smtClean="0">
                <a:latin typeface="Arial" pitchFamily="34" charset="0"/>
                <a:cs typeface="Arial" pitchFamily="34" charset="0"/>
              </a:rPr>
              <a:t>ripansi</a:t>
            </a:r>
            <a:r>
              <a:rPr lang="el-GR" sz="1200" dirty="0" smtClean="0">
                <a:latin typeface="Arial" pitchFamily="34" charset="0"/>
                <a:cs typeface="Arial" pitchFamily="34" charset="0"/>
              </a:rPr>
              <a:t>+</a:t>
            </a:r>
            <a:r>
              <a:rPr lang="en-US" sz="1200" dirty="0" err="1" smtClean="0">
                <a:latin typeface="Arial" pitchFamily="34" charset="0"/>
                <a:cs typeface="Arial" pitchFamily="34" charset="0"/>
              </a:rPr>
              <a:t>udaton</a:t>
            </a:r>
            <a:r>
              <a:rPr lang="el-GR" sz="1200" dirty="0" smtClean="0">
                <a:latin typeface="Arial" pitchFamily="34" charset="0"/>
                <a:cs typeface="Arial" pitchFamily="34" charset="0"/>
              </a:rPr>
              <a:t>.</a:t>
            </a:r>
            <a:r>
              <a:rPr lang="en-US" sz="1200" dirty="0" err="1" smtClean="0">
                <a:latin typeface="Arial" pitchFamily="34" charset="0"/>
                <a:cs typeface="Arial" pitchFamily="34" charset="0"/>
              </a:rPr>
              <a:t>csp</a:t>
            </a:r>
            <a:r>
              <a:rPr lang="en-US" sz="1200" dirty="0" smtClean="0">
                <a:latin typeface="Arial" pitchFamily="34" charset="0"/>
                <a:cs typeface="Arial" pitchFamily="34" charset="0"/>
              </a:rPr>
              <a:t> </a:t>
            </a:r>
          </a:p>
        </p:txBody>
      </p:sp>
    </p:spTree>
    <p:extLst>
      <p:ext uri="{BB962C8B-B14F-4D97-AF65-F5344CB8AC3E}">
        <p14:creationId xmlns:p14="http://schemas.microsoft.com/office/powerpoint/2010/main" val="432698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575</TotalTime>
  <Words>368</Words>
  <Application>Microsoft Office PowerPoint</Application>
  <PresentationFormat>Custom</PresentationFormat>
  <Paragraphs>33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Slice</vt:lpstr>
      <vt:lpstr>Το νερο λιγοστευει - ΤΟ ΝΕΡΟ ρυπαινεται  και οι επιπτωσεισ στο περιβαλλον</vt:lpstr>
    </vt:vector>
  </TitlesOfParts>
  <Company>Ministry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User</cp:lastModifiedBy>
  <cp:revision>36</cp:revision>
  <dcterms:created xsi:type="dcterms:W3CDTF">2019-02-19T08:16:59Z</dcterms:created>
  <dcterms:modified xsi:type="dcterms:W3CDTF">2019-03-09T07:39:36Z</dcterms:modified>
</cp:coreProperties>
</file>