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32404050" cy="43205400"/>
  <p:notesSz cx="6858000" cy="9144000"/>
  <p:defaultTextStyle>
    <a:defPPr>
      <a:defRPr lang="el-GR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60" autoAdjust="0"/>
  </p:normalViewPr>
  <p:slideViewPr>
    <p:cSldViewPr>
      <p:cViewPr>
        <p:scale>
          <a:sx n="60" d="100"/>
          <a:sy n="60" d="100"/>
        </p:scale>
        <p:origin x="2309" y="13930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4E04-1FF1-4E8A-8563-1369AB7822D4}" type="datetimeFigureOut">
              <a:rPr lang="el-GR" smtClean="0"/>
              <a:pPr/>
              <a:t>16/3/2019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683B-0B10-4EB6-9BDA-0823460AAE0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493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4E04-1FF1-4E8A-8563-1369AB7822D4}" type="datetimeFigureOut">
              <a:rPr lang="el-GR" smtClean="0"/>
              <a:pPr/>
              <a:t>16/3/2019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683B-0B10-4EB6-9BDA-0823460AAE0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6011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92936" y="1730222"/>
            <a:ext cx="7290911" cy="368646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0203" y="1730222"/>
            <a:ext cx="21332666" cy="368646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4E04-1FF1-4E8A-8563-1369AB7822D4}" type="datetimeFigureOut">
              <a:rPr lang="el-GR" smtClean="0"/>
              <a:pPr/>
              <a:t>16/3/2019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683B-0B10-4EB6-9BDA-0823460AAE0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9958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4E04-1FF1-4E8A-8563-1369AB7822D4}" type="datetimeFigureOut">
              <a:rPr lang="el-GR" smtClean="0"/>
              <a:pPr/>
              <a:t>16/3/2019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683B-0B10-4EB6-9BDA-0823460AAE0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940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4E04-1FF1-4E8A-8563-1369AB7822D4}" type="datetimeFigureOut">
              <a:rPr lang="el-GR" smtClean="0"/>
              <a:pPr/>
              <a:t>16/3/2019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683B-0B10-4EB6-9BDA-0823460AAE0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5493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0202" y="10081263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72059" y="10081263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4E04-1FF1-4E8A-8563-1369AB7822D4}" type="datetimeFigureOut">
              <a:rPr lang="el-GR" smtClean="0"/>
              <a:pPr/>
              <a:t>16/3/2019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683B-0B10-4EB6-9BDA-0823460AAE0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9976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4E04-1FF1-4E8A-8563-1369AB7822D4}" type="datetimeFigureOut">
              <a:rPr lang="el-GR" smtClean="0"/>
              <a:pPr/>
              <a:t>16/3/2019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683B-0B10-4EB6-9BDA-0823460AAE0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4220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4E04-1FF1-4E8A-8563-1369AB7822D4}" type="datetimeFigureOut">
              <a:rPr lang="el-GR" smtClean="0"/>
              <a:pPr/>
              <a:t>16/3/2019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683B-0B10-4EB6-9BDA-0823460AAE0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023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4E04-1FF1-4E8A-8563-1369AB7822D4}" type="datetimeFigureOut">
              <a:rPr lang="el-GR" smtClean="0"/>
              <a:pPr/>
              <a:t>16/3/2019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683B-0B10-4EB6-9BDA-0823460AAE0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2078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4E04-1FF1-4E8A-8563-1369AB7822D4}" type="datetimeFigureOut">
              <a:rPr lang="el-GR" smtClean="0"/>
              <a:pPr/>
              <a:t>16/3/2019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683B-0B10-4EB6-9BDA-0823460AAE0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467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4E04-1FF1-4E8A-8563-1369AB7822D4}" type="datetimeFigureOut">
              <a:rPr lang="el-GR" smtClean="0"/>
              <a:pPr/>
              <a:t>16/3/2019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683B-0B10-4EB6-9BDA-0823460AAE0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394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03" y="10081263"/>
            <a:ext cx="29163645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A4E04-1FF1-4E8A-8563-1369AB7822D4}" type="datetimeFigureOut">
              <a:rPr lang="el-GR" smtClean="0"/>
              <a:pPr/>
              <a:t>16/3/2019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9683B-0B10-4EB6-9BDA-0823460AAE0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838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ykpee.org./?page_id=10922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energie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ikipedia.com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"/>
            <a:ext cx="32430384" cy="4320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643" y="29742230"/>
            <a:ext cx="8978945" cy="9699481"/>
          </a:xfrm>
          <a:prstGeom prst="rect">
            <a:avLst/>
          </a:prstGeom>
          <a:noFill/>
          <a:ln w="1270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glow rad="19050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6721" y="30828023"/>
            <a:ext cx="10443410" cy="12377377"/>
          </a:xfrm>
          <a:prstGeom prst="rect">
            <a:avLst/>
          </a:prstGeom>
          <a:noFill/>
          <a:ln w="1016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glow rad="101600">
              <a:schemeClr val="accent1">
                <a:lumMod val="20000"/>
                <a:lumOff val="80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softEdge rad="635000"/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73033" y="5075304"/>
            <a:ext cx="17065896" cy="1821268"/>
          </a:xfrm>
          <a:prstGeom prst="rect">
            <a:avLst/>
          </a:prstGeom>
          <a:noFill/>
          <a:ln w="254000" cmpd="sng">
            <a:solidFill>
              <a:srgbClr val="92D050"/>
            </a:solidFill>
          </a:ln>
        </p:spPr>
        <p:txBody>
          <a:bodyPr wrap="square" lIns="432054" tIns="216027" rIns="432054" bIns="216027" rtlCol="0">
            <a:spAutoFit/>
          </a:bodyPr>
          <a:lstStyle/>
          <a:p>
            <a:pPr algn="ctr"/>
            <a:r>
              <a:rPr lang="el-GR" sz="9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Ενέργεια + </a:t>
            </a:r>
            <a:r>
              <a:rPr lang="el-GR" sz="9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Ενέργειες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459545" y="40396788"/>
            <a:ext cx="89445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u="sng" dirty="0" smtClean="0"/>
              <a:t>Μαθητική Ομάδα </a:t>
            </a:r>
            <a:r>
              <a:rPr lang="el-GR" sz="3200" dirty="0" smtClean="0"/>
              <a:t>: Μηνάς Γεωργίου, Αναστάσης Βασιλακκάς, Νικολίνα Αυξεντίου </a:t>
            </a:r>
          </a:p>
          <a:p>
            <a:r>
              <a:rPr lang="el-GR" sz="3200" u="sng" dirty="0" smtClean="0"/>
              <a:t>Σχολική Χρονιά</a:t>
            </a:r>
            <a:r>
              <a:rPr lang="el-GR" sz="3200" dirty="0" smtClean="0"/>
              <a:t>:2018-2019</a:t>
            </a:r>
          </a:p>
          <a:p>
            <a:r>
              <a:rPr lang="el-GR" sz="3200" u="sng" dirty="0" smtClean="0"/>
              <a:t>Σχολείο</a:t>
            </a:r>
            <a:r>
              <a:rPr lang="el-GR" sz="3200" dirty="0" smtClean="0"/>
              <a:t>: Γυμνάσιο Πετράκη Κυπριανού</a:t>
            </a:r>
          </a:p>
          <a:p>
            <a:r>
              <a:rPr lang="el-GR" sz="3200" u="sng" dirty="0" smtClean="0"/>
              <a:t>Υπεύθυνος Καθηγητής </a:t>
            </a:r>
            <a:r>
              <a:rPr lang="el-GR" sz="3200" dirty="0" smtClean="0"/>
              <a:t>: Στέλιος Μεταξάς</a:t>
            </a:r>
            <a:endParaRPr lang="el-GR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307869" y="7307734"/>
            <a:ext cx="216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 smtClean="0"/>
              <a:t>¨</a:t>
            </a:r>
            <a:endParaRPr lang="el-GR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-53628" y="-81691"/>
            <a:ext cx="3236689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5000" b="1" dirty="0" smtClean="0"/>
              <a:t>Δ’ Παγκύπριο Μαθητικό συνέδριο για το Περιβάλλον και την Αειφορία</a:t>
            </a:r>
            <a:endParaRPr lang="el-GR" sz="15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20905" y="38092532"/>
            <a:ext cx="70567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dirty="0" smtClean="0"/>
              <a:t>Εργοστάσιο Παραγωγής Ενέργειας</a:t>
            </a:r>
            <a:endParaRPr lang="el-GR" sz="6600" dirty="0"/>
          </a:p>
        </p:txBody>
      </p:sp>
      <p:sp>
        <p:nvSpPr>
          <p:cNvPr id="14" name="Cloud 13"/>
          <p:cNvSpPr/>
          <p:nvPr/>
        </p:nvSpPr>
        <p:spPr>
          <a:xfrm>
            <a:off x="18722530" y="6841060"/>
            <a:ext cx="13681520" cy="8424936"/>
          </a:xfrm>
          <a:prstGeom prst="clou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2540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tIns="0" rIns="91440" bIns="0" rtlCol="0" anchor="ctr"/>
          <a:lstStyle/>
          <a:p>
            <a:pPr algn="ctr"/>
            <a:r>
              <a:rPr lang="el-GR" sz="5400" b="1" u="sng" dirty="0" smtClean="0">
                <a:solidFill>
                  <a:srgbClr val="FF0000"/>
                </a:solidFill>
              </a:rPr>
              <a:t>Ηλιακή Ενέργεια</a:t>
            </a:r>
            <a:endParaRPr lang="en-US" sz="5400" b="1" u="sng" dirty="0" smtClean="0">
              <a:solidFill>
                <a:srgbClr val="FF0000"/>
              </a:solidFill>
            </a:endParaRPr>
          </a:p>
          <a:p>
            <a:pPr algn="ctr"/>
            <a:r>
              <a:rPr lang="el-GR" sz="5400" dirty="0" smtClean="0">
                <a:solidFill>
                  <a:schemeClr val="tx1"/>
                </a:solidFill>
              </a:rPr>
              <a:t>Προέρχεται από τον ήλιο και οι μορφές της είναι το φως, η θερμότητα και οι διάφορες ακτινοβολίες .Μπορούμε να τη συλλέξουμε με τη χρήση των φωτοβολταϊκών</a:t>
            </a:r>
            <a:endParaRPr lang="el-GR" sz="5400" dirty="0">
              <a:solidFill>
                <a:schemeClr val="tx1"/>
              </a:solidFill>
            </a:endParaRPr>
          </a:p>
        </p:txBody>
      </p:sp>
      <p:sp>
        <p:nvSpPr>
          <p:cNvPr id="17" name="Cloud 16"/>
          <p:cNvSpPr/>
          <p:nvPr/>
        </p:nvSpPr>
        <p:spPr>
          <a:xfrm>
            <a:off x="17354378" y="24339004"/>
            <a:ext cx="15049672" cy="8064896"/>
          </a:xfrm>
          <a:prstGeom prst="clou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254000">
            <a:solidFill>
              <a:schemeClr val="tx2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0" tIns="457200" rIns="182880" bIns="0" rtlCol="0" anchor="ctr"/>
          <a:lstStyle/>
          <a:p>
            <a:pPr algn="ctr"/>
            <a:r>
              <a:rPr lang="el-GR" sz="5400" b="1" u="sng" dirty="0" smtClean="0">
                <a:solidFill>
                  <a:srgbClr val="FF0000"/>
                </a:solidFill>
              </a:rPr>
              <a:t>Υδροηλεκτρική </a:t>
            </a:r>
          </a:p>
          <a:p>
            <a:pPr algn="ctr"/>
            <a:r>
              <a:rPr lang="el-GR" sz="5400" b="1" u="sng" dirty="0" smtClean="0">
                <a:solidFill>
                  <a:srgbClr val="FF0000"/>
                </a:solidFill>
              </a:rPr>
              <a:t>Ενέργεια</a:t>
            </a:r>
          </a:p>
          <a:p>
            <a:pPr algn="ctr"/>
            <a:r>
              <a:rPr lang="el-GR" sz="5400" dirty="0" smtClean="0">
                <a:solidFill>
                  <a:schemeClr val="tx1"/>
                </a:solidFill>
              </a:rPr>
              <a:t>Δημιουργείται με τη συσσώρευση μεγάλων ποσοτήτων νερού σε υψομετρική διαφορά και με την υδατόπτωση μετατρέπεται σε κινητική ενέργεια.</a:t>
            </a:r>
            <a:endParaRPr lang="el-GR" sz="5400" dirty="0">
              <a:solidFill>
                <a:schemeClr val="tx1"/>
              </a:solidFill>
            </a:endParaRPr>
          </a:p>
        </p:txBody>
      </p:sp>
      <p:sp>
        <p:nvSpPr>
          <p:cNvPr id="19" name="Cloud 18"/>
          <p:cNvSpPr/>
          <p:nvPr/>
        </p:nvSpPr>
        <p:spPr>
          <a:xfrm>
            <a:off x="10657409" y="17498244"/>
            <a:ext cx="14977664" cy="5256584"/>
          </a:xfrm>
          <a:prstGeom prst="clou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2540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tIns="457200" bIns="0" rtlCol="0" anchor="ctr"/>
          <a:lstStyle/>
          <a:p>
            <a:pPr algn="ctr"/>
            <a:r>
              <a:rPr lang="el-GR" sz="5400" b="1" u="sng" dirty="0">
                <a:solidFill>
                  <a:srgbClr val="FF0000"/>
                </a:solidFill>
              </a:rPr>
              <a:t>Γεωθερμική </a:t>
            </a:r>
            <a:r>
              <a:rPr lang="el-GR" sz="5400" b="1" u="sng" dirty="0" smtClean="0">
                <a:solidFill>
                  <a:srgbClr val="FF0000"/>
                </a:solidFill>
              </a:rPr>
              <a:t>Ενέργεια</a:t>
            </a:r>
          </a:p>
          <a:p>
            <a:pPr algn="ctr"/>
            <a:r>
              <a:rPr lang="el-GR" sz="5400" dirty="0" smtClean="0">
                <a:solidFill>
                  <a:schemeClr val="tx1"/>
                </a:solidFill>
              </a:rPr>
              <a:t>Ονομάζεται η φυσική ενέργεια της Γης που διαρρέει από το εσωτερικό του πλανήτη προς την επιφάνεια.</a:t>
            </a:r>
            <a:endParaRPr lang="el-GR" sz="5400" dirty="0">
              <a:solidFill>
                <a:schemeClr val="tx1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21" y="16706156"/>
            <a:ext cx="6480720" cy="7258407"/>
          </a:xfrm>
          <a:prstGeom prst="rect">
            <a:avLst/>
          </a:prstGeom>
          <a:noFill/>
          <a:ln w="7620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482600">
              <a:schemeClr val="tx2">
                <a:lumMod val="60000"/>
                <a:lumOff val="40000"/>
                <a:alpha val="61000"/>
              </a:schemeClr>
            </a:glow>
            <a:innerShdw blurRad="114300">
              <a:prstClr val="black"/>
            </a:innerShdw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4321" y="42712957"/>
            <a:ext cx="87610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6"/>
              </a:rPr>
              <a:t>www.wikipedia.com</a:t>
            </a:r>
            <a:r>
              <a:rPr lang="en-US" sz="1400" dirty="0" smtClean="0"/>
              <a:t>       </a:t>
            </a:r>
            <a:r>
              <a:rPr lang="en-US" sz="1400" dirty="0" smtClean="0">
                <a:hlinkClick r:id="rId7"/>
              </a:rPr>
              <a:t>www.energies.com</a:t>
            </a:r>
            <a:r>
              <a:rPr lang="en-US" sz="1400" dirty="0"/>
              <a:t> </a:t>
            </a:r>
            <a:r>
              <a:rPr lang="en-US" sz="1400" dirty="0" smtClean="0"/>
              <a:t>        </a:t>
            </a:r>
            <a:r>
              <a:rPr lang="en-US" sz="1400" dirty="0" smtClean="0">
                <a:hlinkClick r:id="rId8"/>
              </a:rPr>
              <a:t>www.kykpee.org./?page_id=10922</a:t>
            </a:r>
            <a:r>
              <a:rPr lang="en-US" sz="1400" dirty="0" smtClean="0"/>
              <a:t>  </a:t>
            </a:r>
          </a:p>
          <a:p>
            <a:endParaRPr lang="el-GR" sz="1200" dirty="0"/>
          </a:p>
        </p:txBody>
      </p:sp>
      <p:sp>
        <p:nvSpPr>
          <p:cNvPr id="16" name="Cloud 15"/>
          <p:cNvSpPr/>
          <p:nvPr/>
        </p:nvSpPr>
        <p:spPr>
          <a:xfrm>
            <a:off x="0" y="10369452"/>
            <a:ext cx="11953553" cy="5544616"/>
          </a:xfrm>
          <a:prstGeom prst="clou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2540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l-GR" sz="5400" b="1" u="sng" dirty="0" smtClean="0">
                <a:solidFill>
                  <a:srgbClr val="FF0000"/>
                </a:solidFill>
              </a:rPr>
              <a:t>Αιολική Ενέργεια</a:t>
            </a:r>
          </a:p>
          <a:p>
            <a:pPr algn="ctr"/>
            <a:r>
              <a:rPr lang="el-GR" sz="5400" dirty="0" smtClean="0">
                <a:solidFill>
                  <a:schemeClr val="tx1"/>
                </a:solidFill>
              </a:rPr>
              <a:t>Παράγεται με την εκμετάλλευση </a:t>
            </a:r>
            <a:r>
              <a:rPr lang="el-GR" sz="5400" smtClean="0">
                <a:solidFill>
                  <a:schemeClr val="tx1"/>
                </a:solidFill>
              </a:rPr>
              <a:t>του ανέμου </a:t>
            </a:r>
            <a:r>
              <a:rPr lang="el-GR" sz="5400" dirty="0" smtClean="0">
                <a:solidFill>
                  <a:schemeClr val="tx1"/>
                </a:solidFill>
              </a:rPr>
              <a:t>χρησιμοποιώντας τις ανεμογεννήτριες.</a:t>
            </a:r>
            <a:endParaRPr lang="en-US" sz="5400" dirty="0" smtClean="0">
              <a:solidFill>
                <a:schemeClr val="tx1"/>
              </a:solidFill>
            </a:endParaRPr>
          </a:p>
          <a:p>
            <a:pPr algn="ctr"/>
            <a:endParaRPr lang="el-GR" sz="5400" dirty="0">
              <a:solidFill>
                <a:schemeClr val="tx1"/>
              </a:solidFill>
            </a:endParaRPr>
          </a:p>
        </p:txBody>
      </p:sp>
      <p:sp>
        <p:nvSpPr>
          <p:cNvPr id="20" name="Cloud 19"/>
          <p:cNvSpPr/>
          <p:nvPr/>
        </p:nvSpPr>
        <p:spPr>
          <a:xfrm>
            <a:off x="0" y="23186876"/>
            <a:ext cx="14113793" cy="5472608"/>
          </a:xfrm>
          <a:prstGeom prst="clou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2540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b="1" u="sng" dirty="0">
                <a:solidFill>
                  <a:srgbClr val="FF0000"/>
                </a:solidFill>
              </a:rPr>
              <a:t>Ενέργεια </a:t>
            </a:r>
            <a:r>
              <a:rPr lang="el-GR" sz="5400" b="1" u="sng" dirty="0" smtClean="0">
                <a:solidFill>
                  <a:srgbClr val="FF0000"/>
                </a:solidFill>
              </a:rPr>
              <a:t>Κυμάτων-Ωκεανών</a:t>
            </a:r>
          </a:p>
          <a:p>
            <a:pPr algn="ctr"/>
            <a:r>
              <a:rPr lang="el-GR" sz="5400" dirty="0" smtClean="0">
                <a:solidFill>
                  <a:schemeClr val="tx1"/>
                </a:solidFill>
              </a:rPr>
              <a:t>Μέσα στη θάλασσα υπάρχει αποθηκευμένη τεράστια ποσότητα κινητικής ενέργειας έτσι και την εκμεταλλευόμαστε.</a:t>
            </a:r>
            <a:endParaRPr lang="el-GR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15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144</Words>
  <Application>Microsoft Office PowerPoint</Application>
  <PresentationFormat>Custom</PresentationFormat>
  <Paragraphs>21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34</cp:revision>
  <dcterms:created xsi:type="dcterms:W3CDTF">2019-02-26T13:31:01Z</dcterms:created>
  <dcterms:modified xsi:type="dcterms:W3CDTF">2019-03-16T07:57:10Z</dcterms:modified>
</cp:coreProperties>
</file>