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28803600" cy="39604950"/>
  <p:notesSz cx="6858000" cy="9947275"/>
  <p:defaultTextStyle>
    <a:defPPr>
      <a:defRPr lang="el-GR"/>
    </a:defPPr>
    <a:lvl1pPr marL="0" algn="l" defTabSz="3908305" rtl="0" eaLnBrk="1" latinLnBrk="0" hangingPunct="1">
      <a:defRPr sz="7700" kern="1200">
        <a:solidFill>
          <a:schemeClr val="tx1"/>
        </a:solidFill>
        <a:latin typeface="+mn-lt"/>
        <a:ea typeface="+mn-ea"/>
        <a:cs typeface="+mn-cs"/>
      </a:defRPr>
    </a:lvl1pPr>
    <a:lvl2pPr marL="1954153" algn="l" defTabSz="3908305" rtl="0" eaLnBrk="1" latinLnBrk="0" hangingPunct="1">
      <a:defRPr sz="7700" kern="1200">
        <a:solidFill>
          <a:schemeClr val="tx1"/>
        </a:solidFill>
        <a:latin typeface="+mn-lt"/>
        <a:ea typeface="+mn-ea"/>
        <a:cs typeface="+mn-cs"/>
      </a:defRPr>
    </a:lvl2pPr>
    <a:lvl3pPr marL="3908305" algn="l" defTabSz="3908305" rtl="0" eaLnBrk="1" latinLnBrk="0" hangingPunct="1">
      <a:defRPr sz="7700" kern="1200">
        <a:solidFill>
          <a:schemeClr val="tx1"/>
        </a:solidFill>
        <a:latin typeface="+mn-lt"/>
        <a:ea typeface="+mn-ea"/>
        <a:cs typeface="+mn-cs"/>
      </a:defRPr>
    </a:lvl3pPr>
    <a:lvl4pPr marL="5862458" algn="l" defTabSz="3908305" rtl="0" eaLnBrk="1" latinLnBrk="0" hangingPunct="1">
      <a:defRPr sz="7700" kern="1200">
        <a:solidFill>
          <a:schemeClr val="tx1"/>
        </a:solidFill>
        <a:latin typeface="+mn-lt"/>
        <a:ea typeface="+mn-ea"/>
        <a:cs typeface="+mn-cs"/>
      </a:defRPr>
    </a:lvl4pPr>
    <a:lvl5pPr marL="7816610" algn="l" defTabSz="3908305" rtl="0" eaLnBrk="1" latinLnBrk="0" hangingPunct="1">
      <a:defRPr sz="7700" kern="1200">
        <a:solidFill>
          <a:schemeClr val="tx1"/>
        </a:solidFill>
        <a:latin typeface="+mn-lt"/>
        <a:ea typeface="+mn-ea"/>
        <a:cs typeface="+mn-cs"/>
      </a:defRPr>
    </a:lvl5pPr>
    <a:lvl6pPr marL="9770761" algn="l" defTabSz="3908305" rtl="0" eaLnBrk="1" latinLnBrk="0" hangingPunct="1">
      <a:defRPr sz="7700" kern="1200">
        <a:solidFill>
          <a:schemeClr val="tx1"/>
        </a:solidFill>
        <a:latin typeface="+mn-lt"/>
        <a:ea typeface="+mn-ea"/>
        <a:cs typeface="+mn-cs"/>
      </a:defRPr>
    </a:lvl6pPr>
    <a:lvl7pPr marL="11724915" algn="l" defTabSz="3908305" rtl="0" eaLnBrk="1" latinLnBrk="0" hangingPunct="1">
      <a:defRPr sz="7700" kern="1200">
        <a:solidFill>
          <a:schemeClr val="tx1"/>
        </a:solidFill>
        <a:latin typeface="+mn-lt"/>
        <a:ea typeface="+mn-ea"/>
        <a:cs typeface="+mn-cs"/>
      </a:defRPr>
    </a:lvl7pPr>
    <a:lvl8pPr marL="13679066" algn="l" defTabSz="3908305" rtl="0" eaLnBrk="1" latinLnBrk="0" hangingPunct="1">
      <a:defRPr sz="7700" kern="1200">
        <a:solidFill>
          <a:schemeClr val="tx1"/>
        </a:solidFill>
        <a:latin typeface="+mn-lt"/>
        <a:ea typeface="+mn-ea"/>
        <a:cs typeface="+mn-cs"/>
      </a:defRPr>
    </a:lvl8pPr>
    <a:lvl9pPr marL="15633219" algn="l" defTabSz="3908305" rtl="0" eaLnBrk="1" latinLnBrk="0" hangingPunct="1">
      <a:defRPr sz="77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BB2A1B"/>
    <a:srgbClr val="EFF896"/>
    <a:srgbClr val="DC2424"/>
    <a:srgbClr val="33CC33"/>
    <a:srgbClr val="FF5050"/>
    <a:srgbClr val="CC0099"/>
    <a:srgbClr val="D4F5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40" d="100"/>
          <a:sy n="40" d="100"/>
        </p:scale>
        <p:origin x="-902" y="6058"/>
      </p:cViewPr>
      <p:guideLst>
        <p:guide orient="horz" pos="12474"/>
        <p:guide pos="907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60271" y="12303209"/>
            <a:ext cx="24483060" cy="8489395"/>
          </a:xfrm>
        </p:spPr>
        <p:txBody>
          <a:bodyPr/>
          <a:lstStyle/>
          <a:p>
            <a:r>
              <a:rPr lang="en-US" smtClean="0"/>
              <a:t>Click to edit Master title style</a:t>
            </a:r>
            <a:endParaRPr lang="el-GR"/>
          </a:p>
        </p:txBody>
      </p:sp>
      <p:sp>
        <p:nvSpPr>
          <p:cNvPr id="3" name="Subtitle 2"/>
          <p:cNvSpPr>
            <a:spLocks noGrp="1"/>
          </p:cNvSpPr>
          <p:nvPr>
            <p:ph type="subTitle" idx="1"/>
          </p:nvPr>
        </p:nvSpPr>
        <p:spPr>
          <a:xfrm>
            <a:off x="4320540" y="22442806"/>
            <a:ext cx="20162520" cy="10121264"/>
          </a:xfrm>
        </p:spPr>
        <p:txBody>
          <a:bodyPr/>
          <a:lstStyle>
            <a:lvl1pPr marL="0" indent="0" algn="ctr">
              <a:buNone/>
              <a:defRPr>
                <a:solidFill>
                  <a:schemeClr val="tx1">
                    <a:tint val="75000"/>
                  </a:schemeClr>
                </a:solidFill>
              </a:defRPr>
            </a:lvl1pPr>
            <a:lvl2pPr marL="1954153" indent="0" algn="ctr">
              <a:buNone/>
              <a:defRPr>
                <a:solidFill>
                  <a:schemeClr val="tx1">
                    <a:tint val="75000"/>
                  </a:schemeClr>
                </a:solidFill>
              </a:defRPr>
            </a:lvl2pPr>
            <a:lvl3pPr marL="3908305" indent="0" algn="ctr">
              <a:buNone/>
              <a:defRPr>
                <a:solidFill>
                  <a:schemeClr val="tx1">
                    <a:tint val="75000"/>
                  </a:schemeClr>
                </a:solidFill>
              </a:defRPr>
            </a:lvl3pPr>
            <a:lvl4pPr marL="5862458" indent="0" algn="ctr">
              <a:buNone/>
              <a:defRPr>
                <a:solidFill>
                  <a:schemeClr val="tx1">
                    <a:tint val="75000"/>
                  </a:schemeClr>
                </a:solidFill>
              </a:defRPr>
            </a:lvl4pPr>
            <a:lvl5pPr marL="7816610" indent="0" algn="ctr">
              <a:buNone/>
              <a:defRPr>
                <a:solidFill>
                  <a:schemeClr val="tx1">
                    <a:tint val="75000"/>
                  </a:schemeClr>
                </a:solidFill>
              </a:defRPr>
            </a:lvl5pPr>
            <a:lvl6pPr marL="9770761" indent="0" algn="ctr">
              <a:buNone/>
              <a:defRPr>
                <a:solidFill>
                  <a:schemeClr val="tx1">
                    <a:tint val="75000"/>
                  </a:schemeClr>
                </a:solidFill>
              </a:defRPr>
            </a:lvl6pPr>
            <a:lvl7pPr marL="11724915" indent="0" algn="ctr">
              <a:buNone/>
              <a:defRPr>
                <a:solidFill>
                  <a:schemeClr val="tx1">
                    <a:tint val="75000"/>
                  </a:schemeClr>
                </a:solidFill>
              </a:defRPr>
            </a:lvl7pPr>
            <a:lvl8pPr marL="13679066" indent="0" algn="ctr">
              <a:buNone/>
              <a:defRPr>
                <a:solidFill>
                  <a:schemeClr val="tx1">
                    <a:tint val="75000"/>
                  </a:schemeClr>
                </a:solidFill>
              </a:defRPr>
            </a:lvl8pPr>
            <a:lvl9pPr marL="15633219"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8188AF11-7D60-4420-A1BB-EED55C6DA0A1}" type="datetimeFigureOut">
              <a:rPr lang="el-GR" smtClean="0"/>
              <a:t>8/3/2019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FD4C65B-8480-4177-8E97-1A91810926D0}"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8188AF11-7D60-4420-A1BB-EED55C6DA0A1}" type="datetimeFigureOut">
              <a:rPr lang="el-GR" smtClean="0"/>
              <a:t>8/3/2019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FD4C65B-8480-4177-8E97-1A91810926D0}"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841107" y="7004212"/>
            <a:ext cx="15156892" cy="149206152"/>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3370423" y="7004212"/>
            <a:ext cx="44990624" cy="14920615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8188AF11-7D60-4420-A1BB-EED55C6DA0A1}" type="datetimeFigureOut">
              <a:rPr lang="el-GR" smtClean="0"/>
              <a:t>8/3/2019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FD4C65B-8480-4177-8E97-1A91810926D0}"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8188AF11-7D60-4420-A1BB-EED55C6DA0A1}" type="datetimeFigureOut">
              <a:rPr lang="el-GR" smtClean="0"/>
              <a:t>8/3/2019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FD4C65B-8480-4177-8E97-1A91810926D0}"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75287" y="25449854"/>
            <a:ext cx="24483060" cy="7865982"/>
          </a:xfrm>
        </p:spPr>
        <p:txBody>
          <a:bodyPr anchor="t"/>
          <a:lstStyle>
            <a:lvl1pPr algn="l">
              <a:defRPr sz="17100" b="1" cap="all"/>
            </a:lvl1pPr>
          </a:lstStyle>
          <a:p>
            <a:r>
              <a:rPr lang="en-US" smtClean="0"/>
              <a:t>Click to edit Master title style</a:t>
            </a:r>
            <a:endParaRPr lang="el-GR"/>
          </a:p>
        </p:txBody>
      </p:sp>
      <p:sp>
        <p:nvSpPr>
          <p:cNvPr id="3" name="Text Placeholder 2"/>
          <p:cNvSpPr>
            <a:spLocks noGrp="1"/>
          </p:cNvSpPr>
          <p:nvPr>
            <p:ph type="body" idx="1"/>
          </p:nvPr>
        </p:nvSpPr>
        <p:spPr>
          <a:xfrm>
            <a:off x="2275287" y="16786272"/>
            <a:ext cx="24483060" cy="8663580"/>
          </a:xfrm>
        </p:spPr>
        <p:txBody>
          <a:bodyPr anchor="b"/>
          <a:lstStyle>
            <a:lvl1pPr marL="0" indent="0">
              <a:buNone/>
              <a:defRPr sz="8500">
                <a:solidFill>
                  <a:schemeClr val="tx1">
                    <a:tint val="75000"/>
                  </a:schemeClr>
                </a:solidFill>
              </a:defRPr>
            </a:lvl1pPr>
            <a:lvl2pPr marL="1954153" indent="0">
              <a:buNone/>
              <a:defRPr sz="7700">
                <a:solidFill>
                  <a:schemeClr val="tx1">
                    <a:tint val="75000"/>
                  </a:schemeClr>
                </a:solidFill>
              </a:defRPr>
            </a:lvl2pPr>
            <a:lvl3pPr marL="3908305" indent="0">
              <a:buNone/>
              <a:defRPr sz="6900">
                <a:solidFill>
                  <a:schemeClr val="tx1">
                    <a:tint val="75000"/>
                  </a:schemeClr>
                </a:solidFill>
              </a:defRPr>
            </a:lvl3pPr>
            <a:lvl4pPr marL="5862458" indent="0">
              <a:buNone/>
              <a:defRPr sz="6000">
                <a:solidFill>
                  <a:schemeClr val="tx1">
                    <a:tint val="75000"/>
                  </a:schemeClr>
                </a:solidFill>
              </a:defRPr>
            </a:lvl4pPr>
            <a:lvl5pPr marL="7816610" indent="0">
              <a:buNone/>
              <a:defRPr sz="6000">
                <a:solidFill>
                  <a:schemeClr val="tx1">
                    <a:tint val="75000"/>
                  </a:schemeClr>
                </a:solidFill>
              </a:defRPr>
            </a:lvl5pPr>
            <a:lvl6pPr marL="9770761" indent="0">
              <a:buNone/>
              <a:defRPr sz="6000">
                <a:solidFill>
                  <a:schemeClr val="tx1">
                    <a:tint val="75000"/>
                  </a:schemeClr>
                </a:solidFill>
              </a:defRPr>
            </a:lvl6pPr>
            <a:lvl7pPr marL="11724915" indent="0">
              <a:buNone/>
              <a:defRPr sz="6000">
                <a:solidFill>
                  <a:schemeClr val="tx1">
                    <a:tint val="75000"/>
                  </a:schemeClr>
                </a:solidFill>
              </a:defRPr>
            </a:lvl7pPr>
            <a:lvl8pPr marL="13679066" indent="0">
              <a:buNone/>
              <a:defRPr sz="6000">
                <a:solidFill>
                  <a:schemeClr val="tx1">
                    <a:tint val="75000"/>
                  </a:schemeClr>
                </a:solidFill>
              </a:defRPr>
            </a:lvl8pPr>
            <a:lvl9pPr marL="15633219" indent="0">
              <a:buNone/>
              <a:defRPr sz="6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88AF11-7D60-4420-A1BB-EED55C6DA0A1}" type="datetimeFigureOut">
              <a:rPr lang="el-GR" smtClean="0"/>
              <a:t>8/3/2019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FD4C65B-8480-4177-8E97-1A91810926D0}"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3370424" y="40805938"/>
            <a:ext cx="30073758" cy="115404424"/>
          </a:xfrm>
        </p:spPr>
        <p:txBody>
          <a:bodyPr/>
          <a:lstStyle>
            <a:lvl1pPr>
              <a:defRPr sz="11900"/>
            </a:lvl1pPr>
            <a:lvl2pPr>
              <a:defRPr sz="10200"/>
            </a:lvl2pPr>
            <a:lvl3pPr>
              <a:defRPr sz="85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33924244" y="40805938"/>
            <a:ext cx="30073758" cy="115404424"/>
          </a:xfrm>
        </p:spPr>
        <p:txBody>
          <a:bodyPr/>
          <a:lstStyle>
            <a:lvl1pPr>
              <a:defRPr sz="11900"/>
            </a:lvl1pPr>
            <a:lvl2pPr>
              <a:defRPr sz="10200"/>
            </a:lvl2pPr>
            <a:lvl3pPr>
              <a:defRPr sz="85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8188AF11-7D60-4420-A1BB-EED55C6DA0A1}" type="datetimeFigureOut">
              <a:rPr lang="el-GR" smtClean="0"/>
              <a:t>8/3/2019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FD4C65B-8480-4177-8E97-1A91810926D0}"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0180" y="1586036"/>
            <a:ext cx="25923240" cy="6600826"/>
          </a:xfrm>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1440183" y="8865280"/>
            <a:ext cx="12726591" cy="3694626"/>
          </a:xfrm>
        </p:spPr>
        <p:txBody>
          <a:bodyPr anchor="b"/>
          <a:lstStyle>
            <a:lvl1pPr marL="0" indent="0">
              <a:buNone/>
              <a:defRPr sz="10200" b="1"/>
            </a:lvl1pPr>
            <a:lvl2pPr marL="1954153" indent="0">
              <a:buNone/>
              <a:defRPr sz="8500" b="1"/>
            </a:lvl2pPr>
            <a:lvl3pPr marL="3908305" indent="0">
              <a:buNone/>
              <a:defRPr sz="7700" b="1"/>
            </a:lvl3pPr>
            <a:lvl4pPr marL="5862458" indent="0">
              <a:buNone/>
              <a:defRPr sz="6900" b="1"/>
            </a:lvl4pPr>
            <a:lvl5pPr marL="7816610" indent="0">
              <a:buNone/>
              <a:defRPr sz="6900" b="1"/>
            </a:lvl5pPr>
            <a:lvl6pPr marL="9770761" indent="0">
              <a:buNone/>
              <a:defRPr sz="6900" b="1"/>
            </a:lvl6pPr>
            <a:lvl7pPr marL="11724915" indent="0">
              <a:buNone/>
              <a:defRPr sz="6900" b="1"/>
            </a:lvl7pPr>
            <a:lvl8pPr marL="13679066" indent="0">
              <a:buNone/>
              <a:defRPr sz="6900" b="1"/>
            </a:lvl8pPr>
            <a:lvl9pPr marL="15633219" indent="0">
              <a:buNone/>
              <a:defRPr sz="6900" b="1"/>
            </a:lvl9pPr>
          </a:lstStyle>
          <a:p>
            <a:pPr lvl="0"/>
            <a:r>
              <a:rPr lang="en-US" smtClean="0"/>
              <a:t>Click to edit Master text styles</a:t>
            </a:r>
          </a:p>
        </p:txBody>
      </p:sp>
      <p:sp>
        <p:nvSpPr>
          <p:cNvPr id="4" name="Content Placeholder 3"/>
          <p:cNvSpPr>
            <a:spLocks noGrp="1"/>
          </p:cNvSpPr>
          <p:nvPr>
            <p:ph sz="half" idx="2"/>
          </p:nvPr>
        </p:nvSpPr>
        <p:spPr>
          <a:xfrm>
            <a:off x="1440183" y="12559903"/>
            <a:ext cx="12726591" cy="22818687"/>
          </a:xfrm>
        </p:spPr>
        <p:txBody>
          <a:bodyPr/>
          <a:lstStyle>
            <a:lvl1pPr>
              <a:defRPr sz="10200"/>
            </a:lvl1pPr>
            <a:lvl2pPr>
              <a:defRPr sz="8500"/>
            </a:lvl2pPr>
            <a:lvl3pPr>
              <a:defRPr sz="77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14631831" y="8865280"/>
            <a:ext cx="12731592" cy="3694626"/>
          </a:xfrm>
        </p:spPr>
        <p:txBody>
          <a:bodyPr anchor="b"/>
          <a:lstStyle>
            <a:lvl1pPr marL="0" indent="0">
              <a:buNone/>
              <a:defRPr sz="10200" b="1"/>
            </a:lvl1pPr>
            <a:lvl2pPr marL="1954153" indent="0">
              <a:buNone/>
              <a:defRPr sz="8500" b="1"/>
            </a:lvl2pPr>
            <a:lvl3pPr marL="3908305" indent="0">
              <a:buNone/>
              <a:defRPr sz="7700" b="1"/>
            </a:lvl3pPr>
            <a:lvl4pPr marL="5862458" indent="0">
              <a:buNone/>
              <a:defRPr sz="6900" b="1"/>
            </a:lvl4pPr>
            <a:lvl5pPr marL="7816610" indent="0">
              <a:buNone/>
              <a:defRPr sz="6900" b="1"/>
            </a:lvl5pPr>
            <a:lvl6pPr marL="9770761" indent="0">
              <a:buNone/>
              <a:defRPr sz="6900" b="1"/>
            </a:lvl6pPr>
            <a:lvl7pPr marL="11724915" indent="0">
              <a:buNone/>
              <a:defRPr sz="6900" b="1"/>
            </a:lvl7pPr>
            <a:lvl8pPr marL="13679066" indent="0">
              <a:buNone/>
              <a:defRPr sz="6900" b="1"/>
            </a:lvl8pPr>
            <a:lvl9pPr marL="15633219" indent="0">
              <a:buNone/>
              <a:defRPr sz="6900" b="1"/>
            </a:lvl9pPr>
          </a:lstStyle>
          <a:p>
            <a:pPr lvl="0"/>
            <a:r>
              <a:rPr lang="en-US" smtClean="0"/>
              <a:t>Click to edit Master text styles</a:t>
            </a:r>
          </a:p>
        </p:txBody>
      </p:sp>
      <p:sp>
        <p:nvSpPr>
          <p:cNvPr id="6" name="Content Placeholder 5"/>
          <p:cNvSpPr>
            <a:spLocks noGrp="1"/>
          </p:cNvSpPr>
          <p:nvPr>
            <p:ph sz="quarter" idx="4"/>
          </p:nvPr>
        </p:nvSpPr>
        <p:spPr>
          <a:xfrm>
            <a:off x="14631831" y="12559903"/>
            <a:ext cx="12731592" cy="22818687"/>
          </a:xfrm>
        </p:spPr>
        <p:txBody>
          <a:bodyPr/>
          <a:lstStyle>
            <a:lvl1pPr>
              <a:defRPr sz="10200"/>
            </a:lvl1pPr>
            <a:lvl2pPr>
              <a:defRPr sz="8500"/>
            </a:lvl2pPr>
            <a:lvl3pPr>
              <a:defRPr sz="77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8188AF11-7D60-4420-A1BB-EED55C6DA0A1}" type="datetimeFigureOut">
              <a:rPr lang="el-GR" smtClean="0"/>
              <a:t>8/3/2019</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5FD4C65B-8480-4177-8E97-1A91810926D0}"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8188AF11-7D60-4420-A1BB-EED55C6DA0A1}" type="datetimeFigureOut">
              <a:rPr lang="el-GR" smtClean="0"/>
              <a:t>8/3/2019</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5FD4C65B-8480-4177-8E97-1A91810926D0}"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8AF11-7D60-4420-A1BB-EED55C6DA0A1}" type="datetimeFigureOut">
              <a:rPr lang="el-GR" smtClean="0"/>
              <a:t>8/3/2019</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5FD4C65B-8480-4177-8E97-1A91810926D0}"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0183" y="1576863"/>
            <a:ext cx="9476186" cy="6710839"/>
          </a:xfrm>
        </p:spPr>
        <p:txBody>
          <a:bodyPr anchor="b"/>
          <a:lstStyle>
            <a:lvl1pPr algn="l">
              <a:defRPr sz="8500" b="1"/>
            </a:lvl1pPr>
          </a:lstStyle>
          <a:p>
            <a:r>
              <a:rPr lang="en-US" smtClean="0"/>
              <a:t>Click to edit Master title style</a:t>
            </a:r>
            <a:endParaRPr lang="el-GR"/>
          </a:p>
        </p:txBody>
      </p:sp>
      <p:sp>
        <p:nvSpPr>
          <p:cNvPr id="3" name="Content Placeholder 2"/>
          <p:cNvSpPr>
            <a:spLocks noGrp="1"/>
          </p:cNvSpPr>
          <p:nvPr>
            <p:ph idx="1"/>
          </p:nvPr>
        </p:nvSpPr>
        <p:spPr>
          <a:xfrm>
            <a:off x="11261409" y="1576868"/>
            <a:ext cx="16102012" cy="33801729"/>
          </a:xfrm>
        </p:spPr>
        <p:txBody>
          <a:bodyPr/>
          <a:lstStyle>
            <a:lvl1pPr>
              <a:defRPr sz="13600"/>
            </a:lvl1pPr>
            <a:lvl2pPr>
              <a:defRPr sz="11900"/>
            </a:lvl2pPr>
            <a:lvl3pPr>
              <a:defRPr sz="10200"/>
            </a:lvl3pPr>
            <a:lvl4pPr>
              <a:defRPr sz="8500"/>
            </a:lvl4pPr>
            <a:lvl5pPr>
              <a:defRPr sz="8500"/>
            </a:lvl5pPr>
            <a:lvl6pPr>
              <a:defRPr sz="8500"/>
            </a:lvl6pPr>
            <a:lvl7pPr>
              <a:defRPr sz="8500"/>
            </a:lvl7pPr>
            <a:lvl8pPr>
              <a:defRPr sz="8500"/>
            </a:lvl8pPr>
            <a:lvl9pPr>
              <a:defRPr sz="8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1440183" y="8287705"/>
            <a:ext cx="9476186" cy="27090889"/>
          </a:xfrm>
        </p:spPr>
        <p:txBody>
          <a:bodyPr/>
          <a:lstStyle>
            <a:lvl1pPr marL="0" indent="0">
              <a:buNone/>
              <a:defRPr sz="6000"/>
            </a:lvl1pPr>
            <a:lvl2pPr marL="1954153" indent="0">
              <a:buNone/>
              <a:defRPr sz="5000"/>
            </a:lvl2pPr>
            <a:lvl3pPr marL="3908305" indent="0">
              <a:buNone/>
              <a:defRPr sz="4200"/>
            </a:lvl3pPr>
            <a:lvl4pPr marL="5862458" indent="0">
              <a:buNone/>
              <a:defRPr sz="3800"/>
            </a:lvl4pPr>
            <a:lvl5pPr marL="7816610" indent="0">
              <a:buNone/>
              <a:defRPr sz="3800"/>
            </a:lvl5pPr>
            <a:lvl6pPr marL="9770761" indent="0">
              <a:buNone/>
              <a:defRPr sz="3800"/>
            </a:lvl6pPr>
            <a:lvl7pPr marL="11724915" indent="0">
              <a:buNone/>
              <a:defRPr sz="3800"/>
            </a:lvl7pPr>
            <a:lvl8pPr marL="13679066" indent="0">
              <a:buNone/>
              <a:defRPr sz="3800"/>
            </a:lvl8pPr>
            <a:lvl9pPr marL="15633219" indent="0">
              <a:buNone/>
              <a:defRPr sz="3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88AF11-7D60-4420-A1BB-EED55C6DA0A1}" type="datetimeFigureOut">
              <a:rPr lang="el-GR" smtClean="0"/>
              <a:t>8/3/2019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FD4C65B-8480-4177-8E97-1A91810926D0}"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645707" y="27723466"/>
            <a:ext cx="17282160" cy="3272912"/>
          </a:xfrm>
        </p:spPr>
        <p:txBody>
          <a:bodyPr anchor="b"/>
          <a:lstStyle>
            <a:lvl1pPr algn="l">
              <a:defRPr sz="8500" b="1"/>
            </a:lvl1pPr>
          </a:lstStyle>
          <a:p>
            <a:r>
              <a:rPr lang="en-US" smtClean="0"/>
              <a:t>Click to edit Master title style</a:t>
            </a:r>
            <a:endParaRPr lang="el-GR"/>
          </a:p>
        </p:txBody>
      </p:sp>
      <p:sp>
        <p:nvSpPr>
          <p:cNvPr id="3" name="Picture Placeholder 2"/>
          <p:cNvSpPr>
            <a:spLocks noGrp="1"/>
          </p:cNvSpPr>
          <p:nvPr>
            <p:ph type="pic" idx="1"/>
          </p:nvPr>
        </p:nvSpPr>
        <p:spPr>
          <a:xfrm>
            <a:off x="5645707" y="3538778"/>
            <a:ext cx="17282160" cy="23762970"/>
          </a:xfrm>
        </p:spPr>
        <p:txBody>
          <a:bodyPr/>
          <a:lstStyle>
            <a:lvl1pPr marL="0" indent="0">
              <a:buNone/>
              <a:defRPr sz="13600"/>
            </a:lvl1pPr>
            <a:lvl2pPr marL="1954153" indent="0">
              <a:buNone/>
              <a:defRPr sz="11900"/>
            </a:lvl2pPr>
            <a:lvl3pPr marL="3908305" indent="0">
              <a:buNone/>
              <a:defRPr sz="10200"/>
            </a:lvl3pPr>
            <a:lvl4pPr marL="5862458" indent="0">
              <a:buNone/>
              <a:defRPr sz="8500"/>
            </a:lvl4pPr>
            <a:lvl5pPr marL="7816610" indent="0">
              <a:buNone/>
              <a:defRPr sz="8500"/>
            </a:lvl5pPr>
            <a:lvl6pPr marL="9770761" indent="0">
              <a:buNone/>
              <a:defRPr sz="8500"/>
            </a:lvl6pPr>
            <a:lvl7pPr marL="11724915" indent="0">
              <a:buNone/>
              <a:defRPr sz="8500"/>
            </a:lvl7pPr>
            <a:lvl8pPr marL="13679066" indent="0">
              <a:buNone/>
              <a:defRPr sz="8500"/>
            </a:lvl8pPr>
            <a:lvl9pPr marL="15633219" indent="0">
              <a:buNone/>
              <a:defRPr sz="8500"/>
            </a:lvl9pPr>
          </a:lstStyle>
          <a:p>
            <a:endParaRPr lang="el-GR"/>
          </a:p>
        </p:txBody>
      </p:sp>
      <p:sp>
        <p:nvSpPr>
          <p:cNvPr id="4" name="Text Placeholder 3"/>
          <p:cNvSpPr>
            <a:spLocks noGrp="1"/>
          </p:cNvSpPr>
          <p:nvPr>
            <p:ph type="body" sz="half" idx="2"/>
          </p:nvPr>
        </p:nvSpPr>
        <p:spPr>
          <a:xfrm>
            <a:off x="5645707" y="30996378"/>
            <a:ext cx="17282160" cy="4648078"/>
          </a:xfrm>
        </p:spPr>
        <p:txBody>
          <a:bodyPr/>
          <a:lstStyle>
            <a:lvl1pPr marL="0" indent="0">
              <a:buNone/>
              <a:defRPr sz="6000"/>
            </a:lvl1pPr>
            <a:lvl2pPr marL="1954153" indent="0">
              <a:buNone/>
              <a:defRPr sz="5000"/>
            </a:lvl2pPr>
            <a:lvl3pPr marL="3908305" indent="0">
              <a:buNone/>
              <a:defRPr sz="4200"/>
            </a:lvl3pPr>
            <a:lvl4pPr marL="5862458" indent="0">
              <a:buNone/>
              <a:defRPr sz="3800"/>
            </a:lvl4pPr>
            <a:lvl5pPr marL="7816610" indent="0">
              <a:buNone/>
              <a:defRPr sz="3800"/>
            </a:lvl5pPr>
            <a:lvl6pPr marL="9770761" indent="0">
              <a:buNone/>
              <a:defRPr sz="3800"/>
            </a:lvl6pPr>
            <a:lvl7pPr marL="11724915" indent="0">
              <a:buNone/>
              <a:defRPr sz="3800"/>
            </a:lvl7pPr>
            <a:lvl8pPr marL="13679066" indent="0">
              <a:buNone/>
              <a:defRPr sz="3800"/>
            </a:lvl8pPr>
            <a:lvl9pPr marL="15633219" indent="0">
              <a:buNone/>
              <a:defRPr sz="3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88AF11-7D60-4420-A1BB-EED55C6DA0A1}" type="datetimeFigureOut">
              <a:rPr lang="el-GR" smtClean="0"/>
              <a:t>8/3/2019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FD4C65B-8480-4177-8E97-1A91810926D0}"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40180" y="1586036"/>
            <a:ext cx="25923240" cy="6600826"/>
          </a:xfrm>
          <a:prstGeom prst="rect">
            <a:avLst/>
          </a:prstGeom>
        </p:spPr>
        <p:txBody>
          <a:bodyPr vert="horz" lIns="390830" tIns="195414" rIns="390830" bIns="195414"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1440180" y="9241158"/>
            <a:ext cx="25923240" cy="26137437"/>
          </a:xfrm>
          <a:prstGeom prst="rect">
            <a:avLst/>
          </a:prstGeom>
        </p:spPr>
        <p:txBody>
          <a:bodyPr vert="horz" lIns="390830" tIns="195414" rIns="390830" bIns="19541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1440183" y="36707923"/>
            <a:ext cx="6720838" cy="2108598"/>
          </a:xfrm>
          <a:prstGeom prst="rect">
            <a:avLst/>
          </a:prstGeom>
        </p:spPr>
        <p:txBody>
          <a:bodyPr vert="horz" lIns="390830" tIns="195414" rIns="390830" bIns="195414" rtlCol="0" anchor="ctr"/>
          <a:lstStyle>
            <a:lvl1pPr algn="l">
              <a:defRPr sz="5000">
                <a:solidFill>
                  <a:schemeClr val="tx1">
                    <a:tint val="75000"/>
                  </a:schemeClr>
                </a:solidFill>
              </a:defRPr>
            </a:lvl1pPr>
          </a:lstStyle>
          <a:p>
            <a:fld id="{8188AF11-7D60-4420-A1BB-EED55C6DA0A1}" type="datetimeFigureOut">
              <a:rPr lang="el-GR" smtClean="0"/>
              <a:t>8/3/2019</a:t>
            </a:fld>
            <a:endParaRPr lang="el-GR"/>
          </a:p>
        </p:txBody>
      </p:sp>
      <p:sp>
        <p:nvSpPr>
          <p:cNvPr id="5" name="Footer Placeholder 4"/>
          <p:cNvSpPr>
            <a:spLocks noGrp="1"/>
          </p:cNvSpPr>
          <p:nvPr>
            <p:ph type="ftr" sz="quarter" idx="3"/>
          </p:nvPr>
        </p:nvSpPr>
        <p:spPr>
          <a:xfrm>
            <a:off x="9841233" y="36707923"/>
            <a:ext cx="9121140" cy="2108598"/>
          </a:xfrm>
          <a:prstGeom prst="rect">
            <a:avLst/>
          </a:prstGeom>
        </p:spPr>
        <p:txBody>
          <a:bodyPr vert="horz" lIns="390830" tIns="195414" rIns="390830" bIns="195414" rtlCol="0" anchor="ctr"/>
          <a:lstStyle>
            <a:lvl1pPr algn="ctr">
              <a:defRPr sz="50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20642582" y="36707923"/>
            <a:ext cx="6720838" cy="2108598"/>
          </a:xfrm>
          <a:prstGeom prst="rect">
            <a:avLst/>
          </a:prstGeom>
        </p:spPr>
        <p:txBody>
          <a:bodyPr vert="horz" lIns="390830" tIns="195414" rIns="390830" bIns="195414" rtlCol="0" anchor="ctr"/>
          <a:lstStyle>
            <a:lvl1pPr algn="r">
              <a:defRPr sz="5000">
                <a:solidFill>
                  <a:schemeClr val="tx1">
                    <a:tint val="75000"/>
                  </a:schemeClr>
                </a:solidFill>
              </a:defRPr>
            </a:lvl1pPr>
          </a:lstStyle>
          <a:p>
            <a:fld id="{5FD4C65B-8480-4177-8E97-1A91810926D0}"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908305" rtl="0" eaLnBrk="1" latinLnBrk="0" hangingPunct="1">
        <a:spcBef>
          <a:spcPct val="0"/>
        </a:spcBef>
        <a:buNone/>
        <a:defRPr sz="18700" kern="1200">
          <a:solidFill>
            <a:schemeClr val="tx1"/>
          </a:solidFill>
          <a:latin typeface="+mj-lt"/>
          <a:ea typeface="+mj-ea"/>
          <a:cs typeface="+mj-cs"/>
        </a:defRPr>
      </a:lvl1pPr>
    </p:titleStyle>
    <p:bodyStyle>
      <a:lvl1pPr marL="1465614" indent="-1465614" algn="l" defTabSz="3908305" rtl="0" eaLnBrk="1" latinLnBrk="0" hangingPunct="1">
        <a:spcBef>
          <a:spcPct val="20000"/>
        </a:spcBef>
        <a:buFont typeface="Arial" pitchFamily="34" charset="0"/>
        <a:buChar char="•"/>
        <a:defRPr sz="13600" kern="1200">
          <a:solidFill>
            <a:schemeClr val="tx1"/>
          </a:solidFill>
          <a:latin typeface="+mn-lt"/>
          <a:ea typeface="+mn-ea"/>
          <a:cs typeface="+mn-cs"/>
        </a:defRPr>
      </a:lvl1pPr>
      <a:lvl2pPr marL="3175497" indent="-1221345" algn="l" defTabSz="3908305" rtl="0" eaLnBrk="1" latinLnBrk="0" hangingPunct="1">
        <a:spcBef>
          <a:spcPct val="20000"/>
        </a:spcBef>
        <a:buFont typeface="Arial" pitchFamily="34" charset="0"/>
        <a:buChar char="–"/>
        <a:defRPr sz="11900" kern="1200">
          <a:solidFill>
            <a:schemeClr val="tx1"/>
          </a:solidFill>
          <a:latin typeface="+mn-lt"/>
          <a:ea typeface="+mn-ea"/>
          <a:cs typeface="+mn-cs"/>
        </a:defRPr>
      </a:lvl2pPr>
      <a:lvl3pPr marL="4885381" indent="-977076" algn="l" defTabSz="3908305" rtl="0" eaLnBrk="1" latinLnBrk="0" hangingPunct="1">
        <a:spcBef>
          <a:spcPct val="20000"/>
        </a:spcBef>
        <a:buFont typeface="Arial" pitchFamily="34" charset="0"/>
        <a:buChar char="•"/>
        <a:defRPr sz="10200" kern="1200">
          <a:solidFill>
            <a:schemeClr val="tx1"/>
          </a:solidFill>
          <a:latin typeface="+mn-lt"/>
          <a:ea typeface="+mn-ea"/>
          <a:cs typeface="+mn-cs"/>
        </a:defRPr>
      </a:lvl3pPr>
      <a:lvl4pPr marL="6839534" indent="-977076" algn="l" defTabSz="3908305" rtl="0" eaLnBrk="1" latinLnBrk="0" hangingPunct="1">
        <a:spcBef>
          <a:spcPct val="20000"/>
        </a:spcBef>
        <a:buFont typeface="Arial" pitchFamily="34" charset="0"/>
        <a:buChar char="–"/>
        <a:defRPr sz="8500" kern="1200">
          <a:solidFill>
            <a:schemeClr val="tx1"/>
          </a:solidFill>
          <a:latin typeface="+mn-lt"/>
          <a:ea typeface="+mn-ea"/>
          <a:cs typeface="+mn-cs"/>
        </a:defRPr>
      </a:lvl4pPr>
      <a:lvl5pPr marL="8793685" indent="-977076" algn="l" defTabSz="3908305" rtl="0" eaLnBrk="1" latinLnBrk="0" hangingPunct="1">
        <a:spcBef>
          <a:spcPct val="20000"/>
        </a:spcBef>
        <a:buFont typeface="Arial" pitchFamily="34" charset="0"/>
        <a:buChar char="»"/>
        <a:defRPr sz="8500" kern="1200">
          <a:solidFill>
            <a:schemeClr val="tx1"/>
          </a:solidFill>
          <a:latin typeface="+mn-lt"/>
          <a:ea typeface="+mn-ea"/>
          <a:cs typeface="+mn-cs"/>
        </a:defRPr>
      </a:lvl5pPr>
      <a:lvl6pPr marL="10747839" indent="-977076" algn="l" defTabSz="3908305" rtl="0" eaLnBrk="1" latinLnBrk="0" hangingPunct="1">
        <a:spcBef>
          <a:spcPct val="20000"/>
        </a:spcBef>
        <a:buFont typeface="Arial" pitchFamily="34" charset="0"/>
        <a:buChar char="•"/>
        <a:defRPr sz="8500" kern="1200">
          <a:solidFill>
            <a:schemeClr val="tx1"/>
          </a:solidFill>
          <a:latin typeface="+mn-lt"/>
          <a:ea typeface="+mn-ea"/>
          <a:cs typeface="+mn-cs"/>
        </a:defRPr>
      </a:lvl6pPr>
      <a:lvl7pPr marL="12701991" indent="-977076" algn="l" defTabSz="3908305" rtl="0" eaLnBrk="1" latinLnBrk="0" hangingPunct="1">
        <a:spcBef>
          <a:spcPct val="20000"/>
        </a:spcBef>
        <a:buFont typeface="Arial" pitchFamily="34" charset="0"/>
        <a:buChar char="•"/>
        <a:defRPr sz="8500" kern="1200">
          <a:solidFill>
            <a:schemeClr val="tx1"/>
          </a:solidFill>
          <a:latin typeface="+mn-lt"/>
          <a:ea typeface="+mn-ea"/>
          <a:cs typeface="+mn-cs"/>
        </a:defRPr>
      </a:lvl7pPr>
      <a:lvl8pPr marL="14656142" indent="-977076" algn="l" defTabSz="3908305" rtl="0" eaLnBrk="1" latinLnBrk="0" hangingPunct="1">
        <a:spcBef>
          <a:spcPct val="20000"/>
        </a:spcBef>
        <a:buFont typeface="Arial" pitchFamily="34" charset="0"/>
        <a:buChar char="•"/>
        <a:defRPr sz="8500" kern="1200">
          <a:solidFill>
            <a:schemeClr val="tx1"/>
          </a:solidFill>
          <a:latin typeface="+mn-lt"/>
          <a:ea typeface="+mn-ea"/>
          <a:cs typeface="+mn-cs"/>
        </a:defRPr>
      </a:lvl8pPr>
      <a:lvl9pPr marL="16610295" indent="-977076" algn="l" defTabSz="3908305" rtl="0" eaLnBrk="1" latinLnBrk="0" hangingPunct="1">
        <a:spcBef>
          <a:spcPct val="20000"/>
        </a:spcBef>
        <a:buFont typeface="Arial" pitchFamily="34" charset="0"/>
        <a:buChar char="•"/>
        <a:defRPr sz="8500" kern="1200">
          <a:solidFill>
            <a:schemeClr val="tx1"/>
          </a:solidFill>
          <a:latin typeface="+mn-lt"/>
          <a:ea typeface="+mn-ea"/>
          <a:cs typeface="+mn-cs"/>
        </a:defRPr>
      </a:lvl9pPr>
    </p:bodyStyle>
    <p:otherStyle>
      <a:defPPr>
        <a:defRPr lang="el-GR"/>
      </a:defPPr>
      <a:lvl1pPr marL="0" algn="l" defTabSz="3908305" rtl="0" eaLnBrk="1" latinLnBrk="0" hangingPunct="1">
        <a:defRPr sz="7700" kern="1200">
          <a:solidFill>
            <a:schemeClr val="tx1"/>
          </a:solidFill>
          <a:latin typeface="+mn-lt"/>
          <a:ea typeface="+mn-ea"/>
          <a:cs typeface="+mn-cs"/>
        </a:defRPr>
      </a:lvl1pPr>
      <a:lvl2pPr marL="1954153" algn="l" defTabSz="3908305" rtl="0" eaLnBrk="1" latinLnBrk="0" hangingPunct="1">
        <a:defRPr sz="7700" kern="1200">
          <a:solidFill>
            <a:schemeClr val="tx1"/>
          </a:solidFill>
          <a:latin typeface="+mn-lt"/>
          <a:ea typeface="+mn-ea"/>
          <a:cs typeface="+mn-cs"/>
        </a:defRPr>
      </a:lvl2pPr>
      <a:lvl3pPr marL="3908305" algn="l" defTabSz="3908305" rtl="0" eaLnBrk="1" latinLnBrk="0" hangingPunct="1">
        <a:defRPr sz="7700" kern="1200">
          <a:solidFill>
            <a:schemeClr val="tx1"/>
          </a:solidFill>
          <a:latin typeface="+mn-lt"/>
          <a:ea typeface="+mn-ea"/>
          <a:cs typeface="+mn-cs"/>
        </a:defRPr>
      </a:lvl3pPr>
      <a:lvl4pPr marL="5862458" algn="l" defTabSz="3908305" rtl="0" eaLnBrk="1" latinLnBrk="0" hangingPunct="1">
        <a:defRPr sz="7700" kern="1200">
          <a:solidFill>
            <a:schemeClr val="tx1"/>
          </a:solidFill>
          <a:latin typeface="+mn-lt"/>
          <a:ea typeface="+mn-ea"/>
          <a:cs typeface="+mn-cs"/>
        </a:defRPr>
      </a:lvl4pPr>
      <a:lvl5pPr marL="7816610" algn="l" defTabSz="3908305" rtl="0" eaLnBrk="1" latinLnBrk="0" hangingPunct="1">
        <a:defRPr sz="7700" kern="1200">
          <a:solidFill>
            <a:schemeClr val="tx1"/>
          </a:solidFill>
          <a:latin typeface="+mn-lt"/>
          <a:ea typeface="+mn-ea"/>
          <a:cs typeface="+mn-cs"/>
        </a:defRPr>
      </a:lvl5pPr>
      <a:lvl6pPr marL="9770761" algn="l" defTabSz="3908305" rtl="0" eaLnBrk="1" latinLnBrk="0" hangingPunct="1">
        <a:defRPr sz="7700" kern="1200">
          <a:solidFill>
            <a:schemeClr val="tx1"/>
          </a:solidFill>
          <a:latin typeface="+mn-lt"/>
          <a:ea typeface="+mn-ea"/>
          <a:cs typeface="+mn-cs"/>
        </a:defRPr>
      </a:lvl6pPr>
      <a:lvl7pPr marL="11724915" algn="l" defTabSz="3908305" rtl="0" eaLnBrk="1" latinLnBrk="0" hangingPunct="1">
        <a:defRPr sz="7700" kern="1200">
          <a:solidFill>
            <a:schemeClr val="tx1"/>
          </a:solidFill>
          <a:latin typeface="+mn-lt"/>
          <a:ea typeface="+mn-ea"/>
          <a:cs typeface="+mn-cs"/>
        </a:defRPr>
      </a:lvl7pPr>
      <a:lvl8pPr marL="13679066" algn="l" defTabSz="3908305" rtl="0" eaLnBrk="1" latinLnBrk="0" hangingPunct="1">
        <a:defRPr sz="7700" kern="1200">
          <a:solidFill>
            <a:schemeClr val="tx1"/>
          </a:solidFill>
          <a:latin typeface="+mn-lt"/>
          <a:ea typeface="+mn-ea"/>
          <a:cs typeface="+mn-cs"/>
        </a:defRPr>
      </a:lvl8pPr>
      <a:lvl9pPr marL="15633219" algn="l" defTabSz="3908305" rtl="0" eaLnBrk="1" latinLnBrk="0" hangingPunct="1">
        <a:defRPr sz="7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09" y="-1009331"/>
            <a:ext cx="28803600" cy="7346310"/>
          </a:xfrm>
        </p:spPr>
        <p:txBody>
          <a:bodyPr>
            <a:normAutofit fontScale="90000"/>
          </a:bodyPr>
          <a:lstStyle/>
          <a:p>
            <a:r>
              <a:rPr lang="el-GR" sz="3700" b="1" dirty="0">
                <a:solidFill>
                  <a:schemeClr val="accent1">
                    <a:lumMod val="75000"/>
                  </a:schemeClr>
                </a:solidFill>
              </a:rPr>
              <a:t/>
            </a:r>
            <a:br>
              <a:rPr lang="el-GR" sz="3700" b="1" dirty="0">
                <a:solidFill>
                  <a:schemeClr val="accent1">
                    <a:lumMod val="75000"/>
                  </a:schemeClr>
                </a:solidFill>
              </a:rPr>
            </a:br>
            <a:r>
              <a:rPr lang="el-GR" sz="3700" b="1" dirty="0">
                <a:solidFill>
                  <a:schemeClr val="accent1">
                    <a:lumMod val="75000"/>
                  </a:schemeClr>
                </a:solidFill>
              </a:rPr>
              <a:t/>
            </a:r>
            <a:br>
              <a:rPr lang="el-GR" sz="3700" b="1" dirty="0">
                <a:solidFill>
                  <a:schemeClr val="accent1">
                    <a:lumMod val="75000"/>
                  </a:schemeClr>
                </a:solidFill>
              </a:rPr>
            </a:br>
            <a:r>
              <a:rPr lang="el-GR" sz="22500" dirty="0">
                <a:solidFill>
                  <a:schemeClr val="accent1">
                    <a:lumMod val="75000"/>
                  </a:schemeClr>
                </a:solidFill>
              </a:rPr>
              <a:t/>
            </a:r>
            <a:br>
              <a:rPr lang="el-GR" sz="22500" dirty="0">
                <a:solidFill>
                  <a:schemeClr val="accent1">
                    <a:lumMod val="75000"/>
                  </a:schemeClr>
                </a:solidFill>
              </a:rPr>
            </a:br>
            <a:r>
              <a:rPr lang="el-GR" sz="4000" b="1" u="sng" dirty="0">
                <a:solidFill>
                  <a:schemeClr val="accent1">
                    <a:lumMod val="75000"/>
                  </a:schemeClr>
                </a:solidFill>
              </a:rPr>
              <a:t/>
            </a:r>
            <a:br>
              <a:rPr lang="el-GR" sz="4000" b="1" u="sng" dirty="0">
                <a:solidFill>
                  <a:schemeClr val="accent1">
                    <a:lumMod val="75000"/>
                  </a:schemeClr>
                </a:solidFill>
              </a:rPr>
            </a:br>
            <a:r>
              <a:rPr lang="el-GR" sz="12200" b="1" dirty="0" smtClean="0">
                <a:solidFill>
                  <a:srgbClr val="FF0066"/>
                </a:solidFill>
              </a:rPr>
              <a:t>ΜΙΚΡΟΠΛΑΣΤΙΚΑ:</a:t>
            </a:r>
            <a:br>
              <a:rPr lang="el-GR" sz="12200" b="1" dirty="0" smtClean="0">
                <a:solidFill>
                  <a:srgbClr val="FF0066"/>
                </a:solidFill>
              </a:rPr>
            </a:br>
            <a:r>
              <a:rPr lang="el-GR" sz="12200" b="1" dirty="0" smtClean="0">
                <a:solidFill>
                  <a:srgbClr val="FF0066"/>
                </a:solidFill>
              </a:rPr>
              <a:t>Η </a:t>
            </a:r>
            <a:r>
              <a:rPr lang="el-GR" sz="12200" b="1" dirty="0">
                <a:solidFill>
                  <a:srgbClr val="FF0066"/>
                </a:solidFill>
              </a:rPr>
              <a:t>ΜΕΓΑΛΗ ΑΠΕΙΛΗ ΤΟΥ ΣΥΓΧΡΟΝΟΥ </a:t>
            </a:r>
            <a:r>
              <a:rPr lang="el-GR" sz="12200" b="1" dirty="0" smtClean="0">
                <a:solidFill>
                  <a:srgbClr val="FF0066"/>
                </a:solidFill>
              </a:rPr>
              <a:t>ΚΟΣΜΟΥ</a:t>
            </a:r>
            <a:r>
              <a:rPr lang="en-GB" sz="4600" dirty="0">
                <a:solidFill>
                  <a:schemeClr val="accent6">
                    <a:lumMod val="50000"/>
                  </a:schemeClr>
                </a:solidFill>
              </a:rPr>
              <a:t/>
            </a:r>
            <a:br>
              <a:rPr lang="en-GB" sz="4600" dirty="0">
                <a:solidFill>
                  <a:schemeClr val="accent6">
                    <a:lumMod val="50000"/>
                  </a:schemeClr>
                </a:solidFill>
              </a:rPr>
            </a:br>
            <a:r>
              <a:rPr lang="el-GR" sz="4000" b="1" u="sng" dirty="0">
                <a:solidFill>
                  <a:srgbClr val="EFF896"/>
                </a:solidFill>
              </a:rPr>
              <a:t/>
            </a:r>
            <a:br>
              <a:rPr lang="el-GR" sz="4000" b="1" u="sng" dirty="0">
                <a:solidFill>
                  <a:srgbClr val="EFF896"/>
                </a:solidFill>
              </a:rPr>
            </a:br>
            <a:endParaRPr lang="el-GR" sz="22500" dirty="0">
              <a:solidFill>
                <a:srgbClr val="EFF896"/>
              </a:solidFill>
            </a:endParaRPr>
          </a:p>
        </p:txBody>
      </p:sp>
      <p:sp>
        <p:nvSpPr>
          <p:cNvPr id="3" name="Content Placeholder 2"/>
          <p:cNvSpPr>
            <a:spLocks noGrp="1"/>
          </p:cNvSpPr>
          <p:nvPr>
            <p:ph idx="1"/>
          </p:nvPr>
        </p:nvSpPr>
        <p:spPr>
          <a:xfrm>
            <a:off x="1580634" y="5143523"/>
            <a:ext cx="25926622" cy="31940872"/>
          </a:xfrm>
        </p:spPr>
        <p:txBody>
          <a:bodyPr numCol="1" spcCol="460232">
            <a:noAutofit/>
          </a:bodyPr>
          <a:lstStyle/>
          <a:p>
            <a:pPr marL="0" indent="0" algn="just">
              <a:buNone/>
            </a:pPr>
            <a:r>
              <a:rPr lang="el-GR" sz="2800" b="1" dirty="0">
                <a:solidFill>
                  <a:schemeClr val="accent1">
                    <a:lumMod val="75000"/>
                  </a:schemeClr>
                </a:solidFill>
                <a:latin typeface="Arial" panose="020B0604020202020204" pitchFamily="34" charset="0"/>
                <a:cs typeface="Arial" panose="020B0604020202020204" pitchFamily="34" charset="0"/>
              </a:rPr>
              <a:t>ΠΕΡΙΛΗΨΗ</a:t>
            </a:r>
            <a:r>
              <a:rPr lang="el-GR" sz="2800" dirty="0">
                <a:solidFill>
                  <a:schemeClr val="accent1">
                    <a:lumMod val="75000"/>
                  </a:schemeClr>
                </a:solidFill>
                <a:latin typeface="Arial" panose="020B0604020202020204" pitchFamily="34" charset="0"/>
                <a:cs typeface="Arial" panose="020B0604020202020204" pitchFamily="34" charset="0"/>
              </a:rPr>
              <a:t>: Η επιλογή του θέματος έγινε με αφορμή την ανάγνωση ενός άρθρου στην εφημερίδα που πραγματευόταν τη συνεχή αύξηση της ποσότητας των μικροπλαστικών στον πλανήτη μας και τις τεράστιες επιπτώσεις που αυτά επιφέρουν τόσο στον άνθρωπο όσο και στα ζώα.  Στόχος της παρούσας εργασίας είναι η ενημέρωση και ευαισθητοποίηση για το σοβαρό πρόβλημα των μικροπλαστικών καθώς επίσης και η συνειδητοποίηση ότι η βασική αιτία της δημιουργίας του είναι ο ίδιος ο άνθρωπος. Η αλόγιστη χρήση των πλαστικών, κυρίως αυτών της μιας χρήσης, μεγεθύνει  ολοένα και περισσότερο το παγκόσμιο αυτό ζήτημα. Με την πιο κάτω εργασία μας ευελπιστούμε να ευαισθητοποιήσουμε τους γύρω μας για τη νέα απειλή του αιώνα, </a:t>
            </a:r>
            <a:r>
              <a:rPr lang="el-GR" sz="2800" dirty="0" smtClean="0">
                <a:solidFill>
                  <a:schemeClr val="accent1">
                    <a:lumMod val="75000"/>
                  </a:schemeClr>
                </a:solidFill>
                <a:latin typeface="Arial" panose="020B0604020202020204" pitchFamily="34" charset="0"/>
                <a:cs typeface="Arial" panose="020B0604020202020204" pitchFamily="34" charset="0"/>
              </a:rPr>
              <a:t>έτσι </a:t>
            </a:r>
            <a:r>
              <a:rPr lang="el-GR" sz="2800" dirty="0">
                <a:solidFill>
                  <a:schemeClr val="accent1">
                    <a:lumMod val="75000"/>
                  </a:schemeClr>
                </a:solidFill>
                <a:latin typeface="Arial" panose="020B0604020202020204" pitchFamily="34" charset="0"/>
                <a:cs typeface="Arial" panose="020B0604020202020204" pitchFamily="34" charset="0"/>
              </a:rPr>
              <a:t>ώστε να περιοριστεί η χρήση των πλαστικών, να προωθηθεί η ανακύκλωση και η επαναχρησιμοποίηση.</a:t>
            </a:r>
            <a:endParaRPr lang="en-GB" sz="2800" dirty="0">
              <a:solidFill>
                <a:schemeClr val="accent1">
                  <a:lumMod val="75000"/>
                </a:schemeClr>
              </a:solidFill>
              <a:latin typeface="Arial" panose="020B0604020202020204" pitchFamily="34" charset="0"/>
              <a:cs typeface="Arial" panose="020B0604020202020204" pitchFamily="34" charset="0"/>
            </a:endParaRPr>
          </a:p>
          <a:p>
            <a:pPr marL="0" indent="0" algn="just">
              <a:buNone/>
            </a:pPr>
            <a:endParaRPr lang="el-GR" sz="2800" b="1" dirty="0">
              <a:solidFill>
                <a:schemeClr val="accent1">
                  <a:lumMod val="75000"/>
                </a:schemeClr>
              </a:solidFill>
              <a:latin typeface="Arial" panose="020B0604020202020204" pitchFamily="34" charset="0"/>
              <a:cs typeface="Arial" panose="020B0604020202020204" pitchFamily="34" charset="0"/>
            </a:endParaRPr>
          </a:p>
          <a:p>
            <a:pPr marL="0" indent="0" algn="just">
              <a:buNone/>
            </a:pPr>
            <a:r>
              <a:rPr lang="el-GR" sz="2800" b="1" dirty="0">
                <a:solidFill>
                  <a:schemeClr val="accent1">
                    <a:lumMod val="75000"/>
                  </a:schemeClr>
                </a:solidFill>
                <a:latin typeface="Arial" panose="020B0604020202020204" pitchFamily="34" charset="0"/>
                <a:cs typeface="Arial" panose="020B0604020202020204" pitchFamily="34" charset="0"/>
              </a:rPr>
              <a:t>ΟΡΙΣΜΟΣ</a:t>
            </a:r>
            <a:r>
              <a:rPr lang="el-GR" sz="2800" dirty="0">
                <a:solidFill>
                  <a:schemeClr val="accent1">
                    <a:lumMod val="75000"/>
                  </a:schemeClr>
                </a:solidFill>
                <a:latin typeface="Arial" panose="020B0604020202020204" pitchFamily="34" charset="0"/>
                <a:cs typeface="Arial" panose="020B0604020202020204" pitchFamily="34" charset="0"/>
              </a:rPr>
              <a:t>: Με τον όρο μικροπλαστικά εννοούμε τα μικρά κομμάτια πλαστικού, μήκους μικρότερου από 5</a:t>
            </a:r>
            <a:r>
              <a:rPr lang="en-US" sz="2800" dirty="0">
                <a:solidFill>
                  <a:schemeClr val="accent1">
                    <a:lumMod val="75000"/>
                  </a:schemeClr>
                </a:solidFill>
                <a:latin typeface="Arial" panose="020B0604020202020204" pitchFamily="34" charset="0"/>
                <a:cs typeface="Arial" panose="020B0604020202020204" pitchFamily="34" charset="0"/>
              </a:rPr>
              <a:t>mm</a:t>
            </a:r>
            <a:r>
              <a:rPr lang="el-GR" sz="2800" dirty="0">
                <a:solidFill>
                  <a:schemeClr val="accent1">
                    <a:lumMod val="75000"/>
                  </a:schemeClr>
                </a:solidFill>
                <a:latin typeface="Arial" panose="020B0604020202020204" pitchFamily="34" charset="0"/>
                <a:cs typeface="Arial" panose="020B0604020202020204" pitchFamily="34" charset="0"/>
              </a:rPr>
              <a:t>.</a:t>
            </a:r>
          </a:p>
          <a:p>
            <a:pPr marL="0" indent="0" algn="just">
              <a:buNone/>
            </a:pPr>
            <a:r>
              <a:rPr lang="el-GR" sz="2800" dirty="0">
                <a:solidFill>
                  <a:schemeClr val="accent1">
                    <a:lumMod val="75000"/>
                  </a:schemeClr>
                </a:solidFill>
                <a:latin typeface="Arial" panose="020B0604020202020204" pitchFamily="34" charset="0"/>
                <a:cs typeface="Arial" panose="020B0604020202020204" pitchFamily="34" charset="0"/>
              </a:rPr>
              <a:t> Συναντώνται σε θάλασσες, ωκεανούς, νησιά, ακατοίκητες βραχονησίδες, παραθαλάσσιες ακτές, ποτάμια και</a:t>
            </a:r>
          </a:p>
          <a:p>
            <a:pPr marL="0" indent="0" algn="just">
              <a:buNone/>
            </a:pPr>
            <a:r>
              <a:rPr lang="el-GR" sz="2800" dirty="0">
                <a:solidFill>
                  <a:schemeClr val="accent1">
                    <a:lumMod val="75000"/>
                  </a:schemeClr>
                </a:solidFill>
                <a:latin typeface="Arial" panose="020B0604020202020204" pitchFamily="34" charset="0"/>
                <a:cs typeface="Arial" panose="020B0604020202020204" pitchFamily="34" charset="0"/>
              </a:rPr>
              <a:t> λίμνες. Μέσω της υπεριώδους ακτινοβολίας, του αέρα, των κυμάτων και την επίδραση του αλατιού η</a:t>
            </a:r>
          </a:p>
          <a:p>
            <a:pPr marL="0" indent="0" algn="just">
              <a:buNone/>
            </a:pPr>
            <a:r>
              <a:rPr lang="el-GR" sz="2800" dirty="0">
                <a:solidFill>
                  <a:schemeClr val="accent1">
                    <a:lumMod val="75000"/>
                  </a:schemeClr>
                </a:solidFill>
                <a:latin typeface="Arial" panose="020B0604020202020204" pitchFamily="34" charset="0"/>
                <a:cs typeface="Arial" panose="020B0604020202020204" pitchFamily="34" charset="0"/>
              </a:rPr>
              <a:t> διαδικασία  διάσπασης των πλαστικών σε μικροπλαστικά πραγματοποιείται με πολύ γρήγορο ρυθμό.</a:t>
            </a:r>
          </a:p>
          <a:p>
            <a:pPr marL="0" indent="0" algn="just">
              <a:buNone/>
            </a:pPr>
            <a:r>
              <a:rPr lang="el-GR" sz="2800" dirty="0">
                <a:solidFill>
                  <a:schemeClr val="accent1">
                    <a:lumMod val="75000"/>
                  </a:schemeClr>
                </a:solidFill>
                <a:latin typeface="Arial" panose="020B0604020202020204" pitchFamily="34" charset="0"/>
                <a:cs typeface="Arial" panose="020B0604020202020204" pitchFamily="34" charset="0"/>
              </a:rPr>
              <a:t> Αυτό έχει ως συνέπεια τα μικροπλαστικά να αποτελούν τροφή για ψάρια και θαλάσσιους ασπόνδυλους</a:t>
            </a:r>
          </a:p>
          <a:p>
            <a:pPr marL="0" indent="0" algn="just">
              <a:buNone/>
            </a:pPr>
            <a:r>
              <a:rPr lang="el-GR" sz="2800" dirty="0">
                <a:solidFill>
                  <a:schemeClr val="accent1">
                    <a:lumMod val="75000"/>
                  </a:schemeClr>
                </a:solidFill>
                <a:latin typeface="Arial" panose="020B0604020202020204" pitchFamily="34" charset="0"/>
                <a:cs typeface="Arial" panose="020B0604020202020204" pitchFamily="34" charset="0"/>
              </a:rPr>
              <a:t> οργανισμούς. Το γεγονός αυτό τονίζει ότι πρόκειται για κύριους ρυπαντές των θαλασσών που εισχωρούν</a:t>
            </a:r>
          </a:p>
          <a:p>
            <a:pPr marL="0" indent="0" algn="just" fontAlgn="ctr">
              <a:buNone/>
            </a:pPr>
            <a:r>
              <a:rPr lang="el-GR" sz="2800" dirty="0">
                <a:solidFill>
                  <a:schemeClr val="accent1">
                    <a:lumMod val="75000"/>
                  </a:schemeClr>
                </a:solidFill>
                <a:latin typeface="Arial" panose="020B0604020202020204" pitchFamily="34" charset="0"/>
                <a:cs typeface="Arial" panose="020B0604020202020204" pitchFamily="34" charset="0"/>
              </a:rPr>
              <a:t>μέσω της διατροφής σε όλες τις τροφικές αλυσίδες και τα οικοσυστήματα, προκαλώντας ταυτόχρονα                       </a:t>
            </a:r>
          </a:p>
          <a:p>
            <a:pPr marL="0" indent="0" algn="just" fontAlgn="ctr">
              <a:buNone/>
            </a:pPr>
            <a:r>
              <a:rPr lang="el-GR" sz="2800" dirty="0">
                <a:solidFill>
                  <a:schemeClr val="accent1">
                    <a:lumMod val="75000"/>
                  </a:schemeClr>
                </a:solidFill>
                <a:latin typeface="Arial" panose="020B0604020202020204" pitchFamily="34" charset="0"/>
                <a:cs typeface="Arial" panose="020B0604020202020204" pitchFamily="34" charset="0"/>
              </a:rPr>
              <a:t>σοβαρά προβλήματα στην στο περιβάλλον και τη δημόσια υγεία.                                                                           </a:t>
            </a:r>
            <a:endParaRPr lang="el-GR" sz="2800" dirty="0" smtClean="0">
              <a:solidFill>
                <a:schemeClr val="accent1">
                  <a:lumMod val="75000"/>
                </a:schemeClr>
              </a:solidFill>
              <a:latin typeface="Arial" panose="020B0604020202020204" pitchFamily="34" charset="0"/>
              <a:cs typeface="Arial" panose="020B0604020202020204" pitchFamily="34" charset="0"/>
            </a:endParaRPr>
          </a:p>
          <a:p>
            <a:pPr marL="0" indent="0" algn="just" fontAlgn="ctr">
              <a:buNone/>
            </a:pPr>
            <a:endParaRPr lang="el-GR" sz="2800" dirty="0">
              <a:solidFill>
                <a:schemeClr val="accent1">
                  <a:lumMod val="75000"/>
                </a:schemeClr>
              </a:solidFill>
              <a:latin typeface="Arial" panose="020B0604020202020204" pitchFamily="34" charset="0"/>
              <a:cs typeface="Arial" panose="020B0604020202020204" pitchFamily="34" charset="0"/>
            </a:endParaRPr>
          </a:p>
          <a:p>
            <a:pPr marL="0" indent="0" algn="just" fontAlgn="ctr">
              <a:buNone/>
            </a:pPr>
            <a:r>
              <a:rPr lang="el-GR" sz="2800" dirty="0" smtClean="0">
                <a:solidFill>
                  <a:schemeClr val="accent1">
                    <a:lumMod val="75000"/>
                  </a:schemeClr>
                </a:solidFill>
                <a:latin typeface="Arial" panose="020B0604020202020204" pitchFamily="34" charset="0"/>
                <a:cs typeface="Arial" panose="020B0604020202020204" pitchFamily="34" charset="0"/>
              </a:rPr>
              <a:t>                                                                                                                                                                                                        </a:t>
            </a:r>
            <a:r>
              <a:rPr lang="el-GR" sz="2800" b="1" i="1" dirty="0">
                <a:solidFill>
                  <a:schemeClr val="accent1">
                    <a:lumMod val="75000"/>
                  </a:schemeClr>
                </a:solidFill>
                <a:latin typeface="Arial" panose="020B0604020202020204" pitchFamily="34" charset="0"/>
                <a:cs typeface="Arial" panose="020B0604020202020204" pitchFamily="34" charset="0"/>
              </a:rPr>
              <a:t>Εικόνα 1</a:t>
            </a:r>
            <a:r>
              <a:rPr lang="el-GR" sz="2800" b="1" dirty="0">
                <a:solidFill>
                  <a:schemeClr val="accent1">
                    <a:lumMod val="75000"/>
                  </a:schemeClr>
                </a:solidFill>
                <a:latin typeface="Arial" panose="020B0604020202020204" pitchFamily="34" charset="0"/>
                <a:cs typeface="Arial" panose="020B0604020202020204" pitchFamily="34" charset="0"/>
              </a:rPr>
              <a:t>: </a:t>
            </a:r>
            <a:r>
              <a:rPr lang="el-GR" sz="2800" dirty="0">
                <a:solidFill>
                  <a:schemeClr val="accent1">
                    <a:lumMod val="75000"/>
                  </a:schemeClr>
                </a:solidFill>
                <a:latin typeface="Arial" panose="020B0604020202020204" pitchFamily="34" charset="0"/>
                <a:cs typeface="Arial" panose="020B0604020202020204" pitchFamily="34" charset="0"/>
              </a:rPr>
              <a:t>Μικροπλαστικά [1</a:t>
            </a:r>
            <a:r>
              <a:rPr lang="el-GR" sz="2800" dirty="0" smtClean="0">
                <a:solidFill>
                  <a:schemeClr val="accent1">
                    <a:lumMod val="75000"/>
                  </a:schemeClr>
                </a:solidFill>
                <a:latin typeface="Arial" panose="020B0604020202020204" pitchFamily="34" charset="0"/>
                <a:cs typeface="Arial" panose="020B0604020202020204" pitchFamily="34" charset="0"/>
              </a:rPr>
              <a:t>]                                                                </a:t>
            </a:r>
            <a:endParaRPr lang="el-GR" sz="2800" dirty="0">
              <a:solidFill>
                <a:schemeClr val="accent1">
                  <a:lumMod val="75000"/>
                </a:schemeClr>
              </a:solidFill>
              <a:latin typeface="Arial" panose="020B0604020202020204" pitchFamily="34" charset="0"/>
              <a:cs typeface="Arial" panose="020B0604020202020204" pitchFamily="34" charset="0"/>
            </a:endParaRPr>
          </a:p>
          <a:p>
            <a:pPr marL="0" indent="0" algn="just" fontAlgn="ctr">
              <a:buNone/>
            </a:pPr>
            <a:r>
              <a:rPr lang="el-GR" sz="2800" b="1" dirty="0">
                <a:solidFill>
                  <a:schemeClr val="accent1">
                    <a:lumMod val="75000"/>
                  </a:schemeClr>
                </a:solidFill>
                <a:latin typeface="Arial" panose="020B0604020202020204" pitchFamily="34" charset="0"/>
                <a:cs typeface="Arial" panose="020B0604020202020204" pitchFamily="34" charset="0"/>
              </a:rPr>
              <a:t>ΚΑΤΑΤΑΞΗ ΜΙΚΡΟΠΛΑΣΤΙΚΩΝ</a:t>
            </a:r>
            <a:endParaRPr lang="en-GB" sz="2800" dirty="0">
              <a:solidFill>
                <a:schemeClr val="accent1">
                  <a:lumMod val="75000"/>
                </a:schemeClr>
              </a:solidFill>
              <a:latin typeface="Arial" panose="020B0604020202020204" pitchFamily="34" charset="0"/>
              <a:cs typeface="Arial" panose="020B0604020202020204" pitchFamily="34" charset="0"/>
            </a:endParaRPr>
          </a:p>
          <a:p>
            <a:pPr marL="0" indent="0" algn="just" fontAlgn="ctr">
              <a:buNone/>
            </a:pPr>
            <a:r>
              <a:rPr lang="el-GR" sz="2800" dirty="0">
                <a:solidFill>
                  <a:schemeClr val="accent1">
                    <a:lumMod val="75000"/>
                  </a:schemeClr>
                </a:solidFill>
                <a:latin typeface="Arial" panose="020B0604020202020204" pitchFamily="34" charset="0"/>
                <a:cs typeface="Arial" panose="020B0604020202020204" pitchFamily="34" charset="0"/>
              </a:rPr>
              <a:t>Τα μικροπλαστικά κατατάσσονται σε δύο μεγάλες κατηγορίες, τα πρωτογενή και τα δευτερογενή.</a:t>
            </a:r>
            <a:endParaRPr lang="en-GB" sz="2800" dirty="0">
              <a:solidFill>
                <a:schemeClr val="accent1">
                  <a:lumMod val="75000"/>
                </a:schemeClr>
              </a:solidFill>
              <a:latin typeface="Arial" panose="020B0604020202020204" pitchFamily="34" charset="0"/>
              <a:cs typeface="Arial" panose="020B0604020202020204" pitchFamily="34" charset="0"/>
            </a:endParaRPr>
          </a:p>
          <a:p>
            <a:pPr marL="0" indent="0" algn="just" fontAlgn="ctr">
              <a:buNone/>
            </a:pPr>
            <a:endParaRPr lang="el-GR" sz="2800" b="1" i="1" dirty="0">
              <a:solidFill>
                <a:schemeClr val="accent1">
                  <a:lumMod val="75000"/>
                </a:schemeClr>
              </a:solidFill>
              <a:latin typeface="Arial" panose="020B0604020202020204" pitchFamily="34" charset="0"/>
              <a:cs typeface="Arial" panose="020B0604020202020204" pitchFamily="34" charset="0"/>
            </a:endParaRPr>
          </a:p>
          <a:p>
            <a:pPr marL="0" indent="0" algn="just" fontAlgn="ctr">
              <a:buNone/>
            </a:pPr>
            <a:r>
              <a:rPr lang="el-GR" sz="2800" b="1" i="1" dirty="0">
                <a:solidFill>
                  <a:schemeClr val="accent1">
                    <a:lumMod val="75000"/>
                  </a:schemeClr>
                </a:solidFill>
                <a:latin typeface="Arial" panose="020B0604020202020204" pitchFamily="34" charset="0"/>
                <a:cs typeface="Arial" panose="020B0604020202020204" pitchFamily="34" charset="0"/>
              </a:rPr>
              <a:t>Πρωτογενή μικροπλαστικά:</a:t>
            </a:r>
            <a:endParaRPr lang="en-GB" sz="2800" dirty="0">
              <a:solidFill>
                <a:schemeClr val="accent1">
                  <a:lumMod val="75000"/>
                </a:schemeClr>
              </a:solidFill>
              <a:latin typeface="Arial" panose="020B0604020202020204" pitchFamily="34" charset="0"/>
              <a:cs typeface="Arial" panose="020B0604020202020204" pitchFamily="34" charset="0"/>
            </a:endParaRPr>
          </a:p>
          <a:p>
            <a:pPr marL="479222" indent="-479222" algn="just" fontAlgn="t"/>
            <a:r>
              <a:rPr lang="el-GR" sz="2800" dirty="0">
                <a:solidFill>
                  <a:schemeClr val="accent1">
                    <a:lumMod val="75000"/>
                  </a:schemeClr>
                </a:solidFill>
                <a:latin typeface="Arial" panose="020B0604020202020204" pitchFamily="34" charset="0"/>
                <a:cs typeface="Arial" panose="020B0604020202020204" pitchFamily="34" charset="0"/>
              </a:rPr>
              <a:t>Μικρά σωματίδια που απελευθερώνονται άμεσα στο περιβάλλον</a:t>
            </a:r>
          </a:p>
          <a:p>
            <a:pPr marL="479222" indent="-479222" algn="just" fontAlgn="t"/>
            <a:r>
              <a:rPr lang="el-GR" sz="2800" dirty="0">
                <a:solidFill>
                  <a:schemeClr val="accent1">
                    <a:lumMod val="75000"/>
                  </a:schemeClr>
                </a:solidFill>
                <a:latin typeface="Arial" panose="020B0604020202020204" pitchFamily="34" charset="0"/>
                <a:cs typeface="Arial" panose="020B0604020202020204" pitchFamily="34" charset="0"/>
              </a:rPr>
              <a:t>Αποτελούν το 15-31% των μικροπλαστικών στου ωκεανούς</a:t>
            </a:r>
          </a:p>
          <a:p>
            <a:pPr marL="479222" indent="-479222" algn="just" fontAlgn="t"/>
            <a:r>
              <a:rPr lang="el-GR" sz="2800" dirty="0">
                <a:solidFill>
                  <a:schemeClr val="accent1">
                    <a:lumMod val="75000"/>
                  </a:schemeClr>
                </a:solidFill>
                <a:latin typeface="Arial" panose="020B0604020202020204" pitchFamily="34" charset="0"/>
                <a:cs typeface="Arial" panose="020B0604020202020204" pitchFamily="34" charset="0"/>
              </a:rPr>
              <a:t>Περιέχονται σε συνθετικά ρούχα (35%), ελαστικά αυτοκινήτων (28%)</a:t>
            </a:r>
          </a:p>
          <a:p>
            <a:pPr marL="0" indent="0" algn="just" fontAlgn="t">
              <a:buNone/>
            </a:pPr>
            <a:r>
              <a:rPr lang="el-GR" sz="2800" dirty="0">
                <a:solidFill>
                  <a:schemeClr val="accent1">
                    <a:lumMod val="75000"/>
                  </a:schemeClr>
                </a:solidFill>
                <a:latin typeface="Arial" panose="020B0604020202020204" pitchFamily="34" charset="0"/>
                <a:cs typeface="Arial" panose="020B0604020202020204" pitchFamily="34" charset="0"/>
              </a:rPr>
              <a:t>     και σε προϊόντα προσωπικής φροντίδας  (2%) (</a:t>
            </a:r>
            <a:r>
              <a:rPr lang="el-GR" sz="2800" b="1" i="1" dirty="0">
                <a:solidFill>
                  <a:schemeClr val="accent1">
                    <a:lumMod val="75000"/>
                  </a:schemeClr>
                </a:solidFill>
                <a:latin typeface="Arial" panose="020B0604020202020204" pitchFamily="34" charset="0"/>
                <a:cs typeface="Arial" panose="020B0604020202020204" pitchFamily="34" charset="0"/>
              </a:rPr>
              <a:t>εικόνα 2</a:t>
            </a:r>
            <a:r>
              <a:rPr lang="el-GR" sz="2800" dirty="0">
                <a:solidFill>
                  <a:schemeClr val="accent1">
                    <a:lumMod val="75000"/>
                  </a:schemeClr>
                </a:solidFill>
                <a:latin typeface="Arial" panose="020B0604020202020204" pitchFamily="34" charset="0"/>
                <a:cs typeface="Arial" panose="020B0604020202020204" pitchFamily="34" charset="0"/>
              </a:rPr>
              <a:t>) </a:t>
            </a:r>
            <a:endParaRPr lang="en-GB" sz="2800" dirty="0">
              <a:solidFill>
                <a:schemeClr val="accent1">
                  <a:lumMod val="75000"/>
                </a:schemeClr>
              </a:solidFill>
              <a:latin typeface="Arial" panose="020B0604020202020204" pitchFamily="34" charset="0"/>
              <a:cs typeface="Arial" panose="020B0604020202020204" pitchFamily="34" charset="0"/>
            </a:endParaRPr>
          </a:p>
          <a:p>
            <a:pPr marL="0" indent="0" algn="just" fontAlgn="t">
              <a:buNone/>
            </a:pPr>
            <a:endParaRPr lang="en-US" sz="2800" b="1" dirty="0">
              <a:solidFill>
                <a:schemeClr val="accent1">
                  <a:lumMod val="75000"/>
                </a:schemeClr>
              </a:solidFill>
              <a:latin typeface="Arial" panose="020B0604020202020204" pitchFamily="34" charset="0"/>
              <a:cs typeface="Arial" panose="020B0604020202020204" pitchFamily="34" charset="0"/>
            </a:endParaRPr>
          </a:p>
          <a:p>
            <a:pPr marL="0" indent="0" algn="just" fontAlgn="t">
              <a:buNone/>
            </a:pPr>
            <a:r>
              <a:rPr lang="en-US" sz="2800" b="1" dirty="0">
                <a:solidFill>
                  <a:schemeClr val="accent1">
                    <a:lumMod val="75000"/>
                  </a:schemeClr>
                </a:solidFill>
                <a:latin typeface="Arial" panose="020B0604020202020204" pitchFamily="34" charset="0"/>
                <a:cs typeface="Arial" panose="020B0604020202020204" pitchFamily="34" charset="0"/>
              </a:rPr>
              <a:t>Δευτερογενή μικροπλαστικά</a:t>
            </a:r>
            <a:endParaRPr lang="en-GB" sz="2800" dirty="0">
              <a:solidFill>
                <a:schemeClr val="accent1">
                  <a:lumMod val="75000"/>
                </a:schemeClr>
              </a:solidFill>
              <a:latin typeface="Arial" panose="020B0604020202020204" pitchFamily="34" charset="0"/>
              <a:cs typeface="Arial" panose="020B0604020202020204" pitchFamily="34" charset="0"/>
            </a:endParaRPr>
          </a:p>
          <a:p>
            <a:pPr marL="479222" indent="-479222" algn="just" fontAlgn="t"/>
            <a:r>
              <a:rPr lang="el-GR" sz="2800" dirty="0">
                <a:solidFill>
                  <a:schemeClr val="accent1">
                    <a:lumMod val="75000"/>
                  </a:schemeClr>
                </a:solidFill>
                <a:latin typeface="Arial" panose="020B0604020202020204" pitchFamily="34" charset="0"/>
                <a:cs typeface="Arial" panose="020B0604020202020204" pitchFamily="34" charset="0"/>
              </a:rPr>
              <a:t>Προέρχονται από μεγαλύτερα πλαστικά αντικείμενα,</a:t>
            </a:r>
          </a:p>
          <a:p>
            <a:pPr marL="0" indent="0" algn="just" fontAlgn="t">
              <a:buNone/>
            </a:pPr>
            <a:r>
              <a:rPr lang="el-GR" sz="2800" dirty="0">
                <a:solidFill>
                  <a:schemeClr val="accent1">
                    <a:lumMod val="75000"/>
                  </a:schemeClr>
                </a:solidFill>
                <a:latin typeface="Arial" panose="020B0604020202020204" pitchFamily="34" charset="0"/>
                <a:cs typeface="Arial" panose="020B0604020202020204" pitchFamily="34" charset="0"/>
              </a:rPr>
              <a:t>    όπως οι πλαστικές σακούλες, τα μπουκάλια </a:t>
            </a:r>
            <a:r>
              <a:rPr lang="en-GB" sz="2800" dirty="0">
                <a:solidFill>
                  <a:schemeClr val="accent1">
                    <a:lumMod val="75000"/>
                  </a:schemeClr>
                </a:solidFill>
                <a:latin typeface="Arial" panose="020B0604020202020204" pitchFamily="34" charset="0"/>
                <a:cs typeface="Arial" panose="020B0604020202020204" pitchFamily="34" charset="0"/>
              </a:rPr>
              <a:t>[4] </a:t>
            </a:r>
            <a:r>
              <a:rPr lang="el-GR" sz="2800" dirty="0">
                <a:solidFill>
                  <a:schemeClr val="accent1">
                    <a:lumMod val="75000"/>
                  </a:schemeClr>
                </a:solidFill>
                <a:latin typeface="Arial" panose="020B0604020202020204" pitchFamily="34" charset="0"/>
                <a:cs typeface="Arial" panose="020B0604020202020204" pitchFamily="34" charset="0"/>
              </a:rPr>
              <a:t>και τα δίχτυα αλιείας (</a:t>
            </a:r>
            <a:r>
              <a:rPr lang="el-GR" sz="2800" b="1" i="1" dirty="0">
                <a:solidFill>
                  <a:schemeClr val="accent1">
                    <a:lumMod val="75000"/>
                  </a:schemeClr>
                </a:solidFill>
                <a:latin typeface="Arial" panose="020B0604020202020204" pitchFamily="34" charset="0"/>
                <a:cs typeface="Arial" panose="020B0604020202020204" pitchFamily="34" charset="0"/>
              </a:rPr>
              <a:t>εικόνα 3</a:t>
            </a:r>
            <a:r>
              <a:rPr lang="el-GR" sz="2800" dirty="0">
                <a:solidFill>
                  <a:schemeClr val="accent1">
                    <a:lumMod val="75000"/>
                  </a:schemeClr>
                </a:solidFill>
                <a:latin typeface="Arial" panose="020B0604020202020204" pitchFamily="34" charset="0"/>
                <a:cs typeface="Arial" panose="020B0604020202020204" pitchFamily="34" charset="0"/>
              </a:rPr>
              <a:t>)</a:t>
            </a:r>
            <a:endParaRPr lang="en-GB" sz="2800" dirty="0">
              <a:solidFill>
                <a:schemeClr val="accent1">
                  <a:lumMod val="75000"/>
                </a:schemeClr>
              </a:solidFill>
              <a:latin typeface="Arial" panose="020B0604020202020204" pitchFamily="34" charset="0"/>
              <a:cs typeface="Arial" panose="020B0604020202020204" pitchFamily="34" charset="0"/>
            </a:endParaRPr>
          </a:p>
          <a:p>
            <a:pPr marL="479222" indent="-479222" algn="just" fontAlgn="t"/>
            <a:r>
              <a:rPr lang="el-GR" sz="2800" dirty="0">
                <a:solidFill>
                  <a:schemeClr val="accent1">
                    <a:lumMod val="75000"/>
                  </a:schemeClr>
                </a:solidFill>
                <a:latin typeface="Arial" panose="020B0604020202020204" pitchFamily="34" charset="0"/>
                <a:cs typeface="Arial" panose="020B0604020202020204" pitchFamily="34" charset="0"/>
              </a:rPr>
              <a:t>Αποτελούν το 69-81% των μικροπλαστικών που υπάρχουν στους ωκεανούς [3] </a:t>
            </a:r>
            <a:r>
              <a:rPr lang="el-GR" sz="2800" b="1" i="1" dirty="0">
                <a:solidFill>
                  <a:schemeClr val="accent1">
                    <a:lumMod val="75000"/>
                  </a:schemeClr>
                </a:solidFill>
                <a:latin typeface="Arial" panose="020B0604020202020204" pitchFamily="34" charset="0"/>
                <a:cs typeface="Arial" panose="020B0604020202020204" pitchFamily="34" charset="0"/>
              </a:rPr>
              <a:t> </a:t>
            </a:r>
            <a:endParaRPr lang="en-GB" sz="2800" dirty="0">
              <a:solidFill>
                <a:schemeClr val="accent1">
                  <a:lumMod val="75000"/>
                </a:schemeClr>
              </a:solidFill>
              <a:latin typeface="Arial" panose="020B0604020202020204" pitchFamily="34" charset="0"/>
              <a:cs typeface="Arial" panose="020B0604020202020204" pitchFamily="34" charset="0"/>
            </a:endParaRPr>
          </a:p>
          <a:p>
            <a:pPr marL="0" indent="0" algn="just" fontAlgn="ctr">
              <a:buNone/>
            </a:pPr>
            <a:r>
              <a:rPr lang="el-GR" sz="2800" b="1" i="1" dirty="0">
                <a:solidFill>
                  <a:schemeClr val="accent1">
                    <a:lumMod val="75000"/>
                  </a:schemeClr>
                </a:solidFill>
                <a:latin typeface="Arial" panose="020B0604020202020204" pitchFamily="34" charset="0"/>
                <a:cs typeface="Arial" panose="020B0604020202020204" pitchFamily="34" charset="0"/>
              </a:rPr>
              <a:t>                                                                                                                                                     </a:t>
            </a:r>
          </a:p>
          <a:p>
            <a:pPr marL="0" indent="0" algn="just" fontAlgn="ctr">
              <a:buNone/>
            </a:pPr>
            <a:r>
              <a:rPr lang="el-GR" sz="2800" b="1" i="1" dirty="0">
                <a:solidFill>
                  <a:schemeClr val="accent1">
                    <a:lumMod val="75000"/>
                  </a:schemeClr>
                </a:solidFill>
                <a:latin typeface="Arial" panose="020B0604020202020204" pitchFamily="34" charset="0"/>
                <a:cs typeface="Arial" panose="020B0604020202020204" pitchFamily="34" charset="0"/>
              </a:rPr>
              <a:t> </a:t>
            </a:r>
            <a:endParaRPr lang="en-GB" sz="2800" dirty="0">
              <a:solidFill>
                <a:schemeClr val="accent1">
                  <a:lumMod val="75000"/>
                </a:schemeClr>
              </a:solidFill>
              <a:latin typeface="Arial" panose="020B0604020202020204" pitchFamily="34" charset="0"/>
              <a:cs typeface="Arial" panose="020B0604020202020204" pitchFamily="34" charset="0"/>
            </a:endParaRPr>
          </a:p>
          <a:p>
            <a:pPr marL="0" indent="0" algn="just" fontAlgn="ctr">
              <a:buNone/>
            </a:pPr>
            <a:r>
              <a:rPr lang="el-GR" sz="2800" b="1" i="1" dirty="0">
                <a:solidFill>
                  <a:schemeClr val="accent1">
                    <a:lumMod val="75000"/>
                  </a:schemeClr>
                </a:solidFill>
                <a:latin typeface="Arial" panose="020B0604020202020204" pitchFamily="34" charset="0"/>
                <a:cs typeface="Arial" panose="020B0604020202020204" pitchFamily="34" charset="0"/>
              </a:rPr>
              <a:t> </a:t>
            </a:r>
            <a:endParaRPr lang="en-GB" sz="2800" b="1" i="1" dirty="0">
              <a:solidFill>
                <a:schemeClr val="accent1">
                  <a:lumMod val="75000"/>
                </a:schemeClr>
              </a:solidFill>
              <a:latin typeface="Arial" panose="020B0604020202020204" pitchFamily="34" charset="0"/>
              <a:cs typeface="Arial" panose="020B0604020202020204" pitchFamily="34" charset="0"/>
            </a:endParaRPr>
          </a:p>
          <a:p>
            <a:pPr marL="0" indent="0" algn="just" fontAlgn="ctr">
              <a:buNone/>
            </a:pPr>
            <a:endParaRPr lang="el-GR" sz="2800" b="1" dirty="0" smtClean="0">
              <a:solidFill>
                <a:schemeClr val="accent1">
                  <a:lumMod val="75000"/>
                </a:schemeClr>
              </a:solidFill>
              <a:latin typeface="Arial" panose="020B0604020202020204" pitchFamily="34" charset="0"/>
              <a:cs typeface="Arial" panose="020B0604020202020204" pitchFamily="34" charset="0"/>
            </a:endParaRPr>
          </a:p>
          <a:p>
            <a:pPr marL="0" indent="0" algn="just" fontAlgn="ctr">
              <a:buNone/>
            </a:pPr>
            <a:r>
              <a:rPr lang="el-GR" sz="2800" b="1" dirty="0" smtClean="0">
                <a:solidFill>
                  <a:schemeClr val="accent1">
                    <a:lumMod val="75000"/>
                  </a:schemeClr>
                </a:solidFill>
                <a:latin typeface="Arial" panose="020B0604020202020204" pitchFamily="34" charset="0"/>
                <a:cs typeface="Arial" panose="020B0604020202020204" pitchFamily="34" charset="0"/>
              </a:rPr>
              <a:t>ΠΗΓΕΣ </a:t>
            </a:r>
            <a:r>
              <a:rPr lang="el-GR" sz="2800" b="1" dirty="0">
                <a:solidFill>
                  <a:schemeClr val="accent1">
                    <a:lumMod val="75000"/>
                  </a:schemeClr>
                </a:solidFill>
                <a:latin typeface="Arial" panose="020B0604020202020204" pitchFamily="34" charset="0"/>
                <a:cs typeface="Arial" panose="020B0604020202020204" pitchFamily="34" charset="0"/>
              </a:rPr>
              <a:t>ΜΙΚΡΟΠΛΑΣΤΙΚΩΝ</a:t>
            </a:r>
            <a:endParaRPr lang="en-GB" sz="2800" dirty="0">
              <a:solidFill>
                <a:schemeClr val="accent1">
                  <a:lumMod val="75000"/>
                </a:schemeClr>
              </a:solidFill>
              <a:latin typeface="Arial" panose="020B0604020202020204" pitchFamily="34" charset="0"/>
              <a:cs typeface="Arial" panose="020B0604020202020204" pitchFamily="34" charset="0"/>
            </a:endParaRPr>
          </a:p>
          <a:p>
            <a:pPr marL="477121" indent="-477121" algn="just" fontAlgn="t"/>
            <a:r>
              <a:rPr lang="el-GR" sz="2800" b="1" dirty="0">
                <a:solidFill>
                  <a:schemeClr val="accent1">
                    <a:lumMod val="75000"/>
                  </a:schemeClr>
                </a:solidFill>
                <a:latin typeface="Arial" panose="020B0604020202020204" pitchFamily="34" charset="0"/>
                <a:cs typeface="Arial" panose="020B0604020202020204" pitchFamily="34" charset="0"/>
              </a:rPr>
              <a:t>Καλλυντικά</a:t>
            </a:r>
            <a:r>
              <a:rPr lang="el-GR" sz="2800" dirty="0">
                <a:solidFill>
                  <a:schemeClr val="accent1">
                    <a:lumMod val="75000"/>
                  </a:schemeClr>
                </a:solidFill>
                <a:latin typeface="Arial" panose="020B0604020202020204" pitchFamily="34" charset="0"/>
                <a:cs typeface="Arial" panose="020B0604020202020204" pitchFamily="34" charset="0"/>
              </a:rPr>
              <a:t>: προϊόντα που χρησιμοποιούνται για απολέπιση, σαμπουάν, αποσμητικά κλπ περιέχουν πλαστικά μικροσωματίδια που αποτελούνται από πολυαιθυλένιο (ΡΕ), πολυπροπυλένιο (ΡΡ), τερεφθαλικό πολυαιθυλένιο (ΡΕΤ), πολυμεθύλιο (</a:t>
            </a:r>
            <a:r>
              <a:rPr lang="en-US" sz="2800" dirty="0">
                <a:solidFill>
                  <a:schemeClr val="accent1">
                    <a:lumMod val="75000"/>
                  </a:schemeClr>
                </a:solidFill>
                <a:latin typeface="Arial" panose="020B0604020202020204" pitchFamily="34" charset="0"/>
                <a:cs typeface="Arial" panose="020B0604020202020204" pitchFamily="34" charset="0"/>
              </a:rPr>
              <a:t>PMMA</a:t>
            </a:r>
            <a:r>
              <a:rPr lang="el-GR" sz="2800" dirty="0">
                <a:solidFill>
                  <a:schemeClr val="accent1">
                    <a:lumMod val="75000"/>
                  </a:schemeClr>
                </a:solidFill>
                <a:latin typeface="Arial" panose="020B0604020202020204" pitchFamily="34" charset="0"/>
                <a:cs typeface="Arial" panose="020B0604020202020204" pitchFamily="34" charset="0"/>
              </a:rPr>
              <a:t>) και νάιλον</a:t>
            </a:r>
            <a:endParaRPr lang="en-GB" sz="2800" dirty="0">
              <a:solidFill>
                <a:schemeClr val="accent1">
                  <a:lumMod val="75000"/>
                </a:schemeClr>
              </a:solidFill>
              <a:latin typeface="Arial" panose="020B0604020202020204" pitchFamily="34" charset="0"/>
              <a:cs typeface="Arial" panose="020B0604020202020204" pitchFamily="34" charset="0"/>
            </a:endParaRPr>
          </a:p>
          <a:p>
            <a:pPr marL="477121" indent="-477121" algn="just" fontAlgn="t"/>
            <a:r>
              <a:rPr lang="el-GR" sz="2800" b="1" dirty="0">
                <a:solidFill>
                  <a:schemeClr val="accent1">
                    <a:lumMod val="75000"/>
                  </a:schemeClr>
                </a:solidFill>
                <a:latin typeface="Arial" panose="020B0604020202020204" pitchFamily="34" charset="0"/>
                <a:cs typeface="Arial" panose="020B0604020202020204" pitchFamily="34" charset="0"/>
              </a:rPr>
              <a:t>Συνθετικά ενδύματα  </a:t>
            </a:r>
            <a:r>
              <a:rPr lang="el-GR" sz="2800" dirty="0">
                <a:solidFill>
                  <a:schemeClr val="accent1">
                    <a:lumMod val="75000"/>
                  </a:schemeClr>
                </a:solidFill>
                <a:latin typeface="Arial" panose="020B0604020202020204" pitchFamily="34" charset="0"/>
                <a:cs typeface="Arial" panose="020B0604020202020204" pitchFamily="34" charset="0"/>
              </a:rPr>
              <a:t>: Εκτιμάται ότι ένα μόνο ρούχο κατασκευασμένο από συνθετικές ίνες απελευθερώνει σε κάθε πλύση περίπου 1.900 μικροπλαστικές ίνες στο αποχετευτικό σύστημα οι οποίες συνήθως καταλήγουν στη θάλασσα</a:t>
            </a:r>
            <a:endParaRPr lang="en-GB" sz="2800" dirty="0">
              <a:solidFill>
                <a:schemeClr val="accent1">
                  <a:lumMod val="75000"/>
                </a:schemeClr>
              </a:solidFill>
              <a:latin typeface="Arial" panose="020B0604020202020204" pitchFamily="34" charset="0"/>
              <a:cs typeface="Arial" panose="020B0604020202020204" pitchFamily="34" charset="0"/>
            </a:endParaRPr>
          </a:p>
          <a:p>
            <a:pPr marL="477121" indent="-477121" algn="just" fontAlgn="t"/>
            <a:r>
              <a:rPr lang="el-GR" sz="2800" b="1" dirty="0">
                <a:solidFill>
                  <a:schemeClr val="accent1">
                    <a:lumMod val="75000"/>
                  </a:schemeClr>
                </a:solidFill>
                <a:latin typeface="Arial" panose="020B0604020202020204" pitchFamily="34" charset="0"/>
                <a:cs typeface="Arial" panose="020B0604020202020204" pitchFamily="34" charset="0"/>
              </a:rPr>
              <a:t>Βιομηχανικά προϊόντα</a:t>
            </a:r>
            <a:r>
              <a:rPr lang="el-GR" sz="2800" dirty="0">
                <a:solidFill>
                  <a:schemeClr val="accent1">
                    <a:lumMod val="75000"/>
                  </a:schemeClr>
                </a:solidFill>
                <a:latin typeface="Arial" panose="020B0604020202020204" pitchFamily="34" charset="0"/>
                <a:cs typeface="Arial" panose="020B0604020202020204" pitchFamily="34" charset="0"/>
              </a:rPr>
              <a:t>: Μια πληθώρα πλαστικών βιομηχανικών προϊόντων (πχ. καλαμάκια, πλαστικές σακούλες, πλαστικά ποτήρια, μπουκάλια), καταλήγει άμεσα ή έμμεσα στις θάλασσες μας από αμέτρητες πηγές [</a:t>
            </a:r>
            <a:r>
              <a:rPr lang="en-GB" sz="2800" dirty="0">
                <a:solidFill>
                  <a:schemeClr val="accent1">
                    <a:lumMod val="75000"/>
                  </a:schemeClr>
                </a:solidFill>
                <a:latin typeface="Arial" panose="020B0604020202020204" pitchFamily="34" charset="0"/>
                <a:cs typeface="Arial" panose="020B0604020202020204" pitchFamily="34" charset="0"/>
              </a:rPr>
              <a:t>6,7</a:t>
            </a:r>
            <a:r>
              <a:rPr lang="el-GR" sz="2800" dirty="0">
                <a:solidFill>
                  <a:schemeClr val="accent1">
                    <a:lumMod val="75000"/>
                  </a:schemeClr>
                </a:solidFill>
                <a:latin typeface="Arial" panose="020B0604020202020204" pitchFamily="34" charset="0"/>
                <a:cs typeface="Arial" panose="020B0604020202020204" pitchFamily="34" charset="0"/>
              </a:rPr>
              <a:t>]</a:t>
            </a:r>
            <a:endParaRPr lang="en-GB" sz="2800" dirty="0">
              <a:solidFill>
                <a:schemeClr val="accent1">
                  <a:lumMod val="75000"/>
                </a:schemeClr>
              </a:solidFill>
              <a:latin typeface="Arial" panose="020B0604020202020204" pitchFamily="34" charset="0"/>
              <a:cs typeface="Arial" panose="020B0604020202020204" pitchFamily="34" charset="0"/>
            </a:endParaRPr>
          </a:p>
          <a:p>
            <a:pPr marL="0" indent="0" algn="just" fontAlgn="t">
              <a:buNone/>
            </a:pPr>
            <a:r>
              <a:rPr lang="el-GR" sz="2800" dirty="0">
                <a:solidFill>
                  <a:schemeClr val="accent1">
                    <a:lumMod val="75000"/>
                  </a:schemeClr>
                </a:solidFill>
                <a:latin typeface="Arial" panose="020B0604020202020204" pitchFamily="34" charset="0"/>
                <a:cs typeface="Arial" panose="020B0604020202020204" pitchFamily="34" charset="0"/>
              </a:rPr>
              <a:t> </a:t>
            </a:r>
            <a:endParaRPr lang="en-GB" sz="2800" dirty="0">
              <a:solidFill>
                <a:schemeClr val="accent1">
                  <a:lumMod val="75000"/>
                </a:schemeClr>
              </a:solidFill>
              <a:latin typeface="Arial" panose="020B0604020202020204" pitchFamily="34" charset="0"/>
              <a:cs typeface="Arial" panose="020B0604020202020204" pitchFamily="34" charset="0"/>
            </a:endParaRPr>
          </a:p>
          <a:p>
            <a:pPr marL="0" indent="0" algn="just" fontAlgn="ctr">
              <a:buNone/>
            </a:pPr>
            <a:r>
              <a:rPr lang="el-GR" sz="2800" b="1" dirty="0" smtClean="0">
                <a:solidFill>
                  <a:schemeClr val="accent1">
                    <a:lumMod val="75000"/>
                  </a:schemeClr>
                </a:solidFill>
                <a:latin typeface="Arial" panose="020B0604020202020204" pitchFamily="34" charset="0"/>
                <a:cs typeface="Arial" panose="020B0604020202020204" pitchFamily="34" charset="0"/>
              </a:rPr>
              <a:t>ΕΠΙΠΤΩΣΕΙΣ </a:t>
            </a:r>
            <a:r>
              <a:rPr lang="el-GR" sz="2800" b="1" dirty="0">
                <a:solidFill>
                  <a:schemeClr val="accent1">
                    <a:lumMod val="75000"/>
                  </a:schemeClr>
                </a:solidFill>
                <a:latin typeface="Arial" panose="020B0604020202020204" pitchFamily="34" charset="0"/>
                <a:cs typeface="Arial" panose="020B0604020202020204" pitchFamily="34" charset="0"/>
              </a:rPr>
              <a:t>ΣΤΟ ΠΕΡΙΒΑΛΛΟΝ ΚΑΙ ΤΟΝ ΑΝΘΡΩΠΟ</a:t>
            </a:r>
            <a:endParaRPr lang="en-GB" sz="2800" b="1" dirty="0">
              <a:solidFill>
                <a:schemeClr val="accent1">
                  <a:lumMod val="75000"/>
                </a:schemeClr>
              </a:solidFill>
              <a:latin typeface="Arial" panose="020B0604020202020204" pitchFamily="34" charset="0"/>
              <a:cs typeface="Arial" panose="020B0604020202020204" pitchFamily="34" charset="0"/>
            </a:endParaRPr>
          </a:p>
          <a:p>
            <a:pPr marL="477121" indent="-477121" algn="just"/>
            <a:r>
              <a:rPr lang="el-GR" sz="2800" dirty="0">
                <a:solidFill>
                  <a:schemeClr val="accent1">
                    <a:lumMod val="75000"/>
                  </a:schemeClr>
                </a:solidFill>
                <a:latin typeface="Arial" panose="020B0604020202020204" pitchFamily="34" charset="0"/>
                <a:cs typeface="Arial" panose="020B0604020202020204" pitchFamily="34" charset="0"/>
              </a:rPr>
              <a:t>Θάνατος θαλάσσιων οργανισμών: Υπολογίζεται ότι πάνω από ένα εκατομμύριο</a:t>
            </a:r>
          </a:p>
          <a:p>
            <a:pPr marL="0" indent="0" algn="just">
              <a:buNone/>
            </a:pPr>
            <a:r>
              <a:rPr lang="el-GR" sz="2800" dirty="0">
                <a:solidFill>
                  <a:schemeClr val="accent1">
                    <a:lumMod val="75000"/>
                  </a:schemeClr>
                </a:solidFill>
                <a:latin typeface="Arial" panose="020B0604020202020204" pitchFamily="34" charset="0"/>
                <a:cs typeface="Arial" panose="020B0604020202020204" pitchFamily="34" charset="0"/>
              </a:rPr>
              <a:t>     πουλιά και ζώα της θάλασσας πεθαίνουν κάθε χρόνο επειδή καταναλώνουν </a:t>
            </a:r>
          </a:p>
          <a:p>
            <a:pPr marL="0" indent="0" algn="just">
              <a:buNone/>
            </a:pPr>
            <a:r>
              <a:rPr lang="el-GR" sz="2800" dirty="0">
                <a:solidFill>
                  <a:schemeClr val="accent1">
                    <a:lumMod val="75000"/>
                  </a:schemeClr>
                </a:solidFill>
                <a:latin typeface="Arial" panose="020B0604020202020204" pitchFamily="34" charset="0"/>
                <a:cs typeface="Arial" panose="020B0604020202020204" pitchFamily="34" charset="0"/>
              </a:rPr>
              <a:t>     πλαστικό, ή παγιδεύονται με διάφορους τρόπους (</a:t>
            </a:r>
            <a:r>
              <a:rPr lang="el-GR" sz="2800" b="1" i="1" dirty="0">
                <a:solidFill>
                  <a:schemeClr val="accent1">
                    <a:lumMod val="75000"/>
                  </a:schemeClr>
                </a:solidFill>
                <a:latin typeface="Arial" panose="020B0604020202020204" pitchFamily="34" charset="0"/>
                <a:cs typeface="Arial" panose="020B0604020202020204" pitchFamily="34" charset="0"/>
              </a:rPr>
              <a:t>εικόνα 4</a:t>
            </a:r>
            <a:r>
              <a:rPr lang="el-GR" sz="2800" dirty="0">
                <a:solidFill>
                  <a:schemeClr val="accent1">
                    <a:lumMod val="75000"/>
                  </a:schemeClr>
                </a:solidFill>
                <a:latin typeface="Arial" panose="020B0604020202020204" pitchFamily="34" charset="0"/>
                <a:cs typeface="Arial" panose="020B0604020202020204" pitchFamily="34" charset="0"/>
              </a:rPr>
              <a:t>)</a:t>
            </a:r>
          </a:p>
          <a:p>
            <a:pPr marL="477121" indent="-477121" algn="just"/>
            <a:r>
              <a:rPr lang="el-GR" sz="2800" dirty="0">
                <a:solidFill>
                  <a:schemeClr val="accent1">
                    <a:lumMod val="75000"/>
                  </a:schemeClr>
                </a:solidFill>
                <a:latin typeface="Arial" panose="020B0604020202020204" pitchFamily="34" charset="0"/>
                <a:cs typeface="Arial" panose="020B0604020202020204" pitchFamily="34" charset="0"/>
              </a:rPr>
              <a:t>Πλαστικές σακούλες και άλλα πλαστικά απορρίμματα συγκεντρώνονται στο βυθό</a:t>
            </a:r>
          </a:p>
          <a:p>
            <a:pPr marL="0" indent="0" algn="just">
              <a:buNone/>
            </a:pPr>
            <a:r>
              <a:rPr lang="el-GR" sz="2800" dirty="0">
                <a:solidFill>
                  <a:schemeClr val="accent1">
                    <a:lumMod val="75000"/>
                  </a:schemeClr>
                </a:solidFill>
                <a:latin typeface="Arial" panose="020B0604020202020204" pitchFamily="34" charset="0"/>
                <a:cs typeface="Arial" panose="020B0604020202020204" pitchFamily="34" charset="0"/>
              </a:rPr>
              <a:t>    επηρεάζοντας τη βλάστηση</a:t>
            </a:r>
          </a:p>
          <a:p>
            <a:pPr marL="477121" indent="-477121" algn="just"/>
            <a:r>
              <a:rPr lang="el-GR" sz="2800" dirty="0">
                <a:solidFill>
                  <a:schemeClr val="accent1">
                    <a:lumMod val="75000"/>
                  </a:schemeClr>
                </a:solidFill>
                <a:latin typeface="Arial" panose="020B0604020202020204" pitchFamily="34" charset="0"/>
                <a:cs typeface="Arial" panose="020B0604020202020204" pitchFamily="34" charset="0"/>
              </a:rPr>
              <a:t>Είσοδος άλλων ειδών στα οικοσυστήματα: τα επιπλέοντα απορρίμματα </a:t>
            </a:r>
          </a:p>
          <a:p>
            <a:pPr marL="477121" indent="-477121" algn="just"/>
            <a:r>
              <a:rPr lang="el-GR" sz="2800" dirty="0">
                <a:solidFill>
                  <a:schemeClr val="accent1">
                    <a:lumMod val="75000"/>
                  </a:schemeClr>
                </a:solidFill>
                <a:latin typeface="Arial" panose="020B0604020202020204" pitchFamily="34" charset="0"/>
                <a:cs typeface="Arial" panose="020B0604020202020204" pitchFamily="34" charset="0"/>
              </a:rPr>
              <a:t>Μεταφέρουν οργανισμούς σε άλλες περιοχές [7]</a:t>
            </a:r>
          </a:p>
          <a:p>
            <a:pPr marL="477121" indent="-477121" algn="just"/>
            <a:r>
              <a:rPr lang="el-GR" sz="2800" dirty="0">
                <a:solidFill>
                  <a:schemeClr val="accent1">
                    <a:lumMod val="75000"/>
                  </a:schemeClr>
                </a:solidFill>
                <a:latin typeface="Arial" panose="020B0604020202020204" pitchFamily="34" charset="0"/>
                <a:cs typeface="Arial" panose="020B0604020202020204" pitchFamily="34" charset="0"/>
              </a:rPr>
              <a:t>Ρύπανση θαλασσών, λιμνών, ποταμών [1]</a:t>
            </a:r>
          </a:p>
          <a:p>
            <a:pPr marL="477121" indent="-477121" algn="just"/>
            <a:r>
              <a:rPr lang="el-GR" sz="2800" dirty="0">
                <a:solidFill>
                  <a:schemeClr val="accent1">
                    <a:lumMod val="75000"/>
                  </a:schemeClr>
                </a:solidFill>
                <a:latin typeface="Arial" panose="020B0604020202020204" pitchFamily="34" charset="0"/>
                <a:cs typeface="Arial" panose="020B0604020202020204" pitchFamily="34" charset="0"/>
              </a:rPr>
              <a:t>Καταστροφή  αλιευτικού εξοπλισμού</a:t>
            </a:r>
          </a:p>
          <a:p>
            <a:pPr marL="477121" indent="-477121" algn="just"/>
            <a:r>
              <a:rPr lang="el-GR" sz="2800" dirty="0">
                <a:solidFill>
                  <a:schemeClr val="accent1">
                    <a:lumMod val="75000"/>
                  </a:schemeClr>
                </a:solidFill>
                <a:latin typeface="Arial" panose="020B0604020202020204" pitchFamily="34" charset="0"/>
                <a:cs typeface="Arial" panose="020B0604020202020204" pitchFamily="34" charset="0"/>
              </a:rPr>
              <a:t>Κατάποση πλαστικών και μικροπλαστικών από είδη που αποτελούν </a:t>
            </a:r>
            <a:r>
              <a:rPr lang="el-GR" sz="2800" dirty="0" smtClean="0">
                <a:solidFill>
                  <a:schemeClr val="accent1">
                    <a:lumMod val="75000"/>
                  </a:schemeClr>
                </a:solidFill>
                <a:latin typeface="Arial" panose="020B0604020202020204" pitchFamily="34" charset="0"/>
                <a:cs typeface="Arial" panose="020B0604020202020204" pitchFamily="34" charset="0"/>
              </a:rPr>
              <a:t>τροφή</a:t>
            </a:r>
          </a:p>
          <a:p>
            <a:pPr marL="0" indent="0" algn="just">
              <a:buNone/>
            </a:pPr>
            <a:r>
              <a:rPr lang="el-GR" sz="2800" dirty="0">
                <a:solidFill>
                  <a:schemeClr val="accent1">
                    <a:lumMod val="75000"/>
                  </a:schemeClr>
                </a:solidFill>
                <a:latin typeface="Arial" panose="020B0604020202020204" pitchFamily="34" charset="0"/>
                <a:cs typeface="Arial" panose="020B0604020202020204" pitchFamily="34" charset="0"/>
              </a:rPr>
              <a:t> </a:t>
            </a:r>
            <a:r>
              <a:rPr lang="el-GR" sz="2800" dirty="0" smtClean="0">
                <a:solidFill>
                  <a:schemeClr val="accent1">
                    <a:lumMod val="75000"/>
                  </a:schemeClr>
                </a:solidFill>
                <a:latin typeface="Arial" panose="020B0604020202020204" pitchFamily="34" charset="0"/>
                <a:cs typeface="Arial" panose="020B0604020202020204" pitchFamily="34" charset="0"/>
              </a:rPr>
              <a:t>    </a:t>
            </a:r>
            <a:r>
              <a:rPr lang="el-GR" sz="2800" dirty="0">
                <a:solidFill>
                  <a:schemeClr val="accent1">
                    <a:lumMod val="75000"/>
                  </a:schemeClr>
                </a:solidFill>
                <a:latin typeface="Arial" panose="020B0604020202020204" pitchFamily="34" charset="0"/>
                <a:cs typeface="Arial" panose="020B0604020202020204" pitchFamily="34" charset="0"/>
              </a:rPr>
              <a:t>για τον άνθρωπο (ψάρια, οστρακοειδή), μπορεί να προκαλέσει σοβαρά </a:t>
            </a:r>
            <a:endParaRPr lang="el-GR" sz="2800" dirty="0" smtClean="0">
              <a:solidFill>
                <a:schemeClr val="accent1">
                  <a:lumMod val="75000"/>
                </a:schemeClr>
              </a:solidFill>
              <a:latin typeface="Arial" panose="020B0604020202020204" pitchFamily="34" charset="0"/>
              <a:cs typeface="Arial" panose="020B0604020202020204" pitchFamily="34" charset="0"/>
            </a:endParaRPr>
          </a:p>
          <a:p>
            <a:pPr marL="0" indent="0" algn="just">
              <a:buNone/>
            </a:pPr>
            <a:r>
              <a:rPr lang="el-GR" sz="2800" dirty="0">
                <a:solidFill>
                  <a:schemeClr val="accent1">
                    <a:lumMod val="75000"/>
                  </a:schemeClr>
                </a:solidFill>
                <a:latin typeface="Arial" panose="020B0604020202020204" pitchFamily="34" charset="0"/>
                <a:cs typeface="Arial" panose="020B0604020202020204" pitchFamily="34" charset="0"/>
              </a:rPr>
              <a:t> </a:t>
            </a:r>
            <a:r>
              <a:rPr lang="el-GR" sz="2800" dirty="0" smtClean="0">
                <a:solidFill>
                  <a:schemeClr val="accent1">
                    <a:lumMod val="75000"/>
                  </a:schemeClr>
                </a:solidFill>
                <a:latin typeface="Arial" panose="020B0604020202020204" pitchFamily="34" charset="0"/>
                <a:cs typeface="Arial" panose="020B0604020202020204" pitchFamily="34" charset="0"/>
              </a:rPr>
              <a:t>     προβλήματα </a:t>
            </a:r>
            <a:r>
              <a:rPr lang="el-GR" sz="2800" dirty="0">
                <a:solidFill>
                  <a:schemeClr val="accent1">
                    <a:lumMod val="75000"/>
                  </a:schemeClr>
                </a:solidFill>
                <a:latin typeface="Arial" panose="020B0604020202020204" pitchFamily="34" charset="0"/>
                <a:cs typeface="Arial" panose="020B0604020202020204" pitchFamily="34" charset="0"/>
              </a:rPr>
              <a:t>στη δημόσια υγεία [</a:t>
            </a:r>
            <a:r>
              <a:rPr lang="el-GR" sz="2800" dirty="0" smtClean="0">
                <a:solidFill>
                  <a:schemeClr val="accent1">
                    <a:lumMod val="75000"/>
                  </a:schemeClr>
                </a:solidFill>
                <a:latin typeface="Arial" panose="020B0604020202020204" pitchFamily="34" charset="0"/>
                <a:cs typeface="Arial" panose="020B0604020202020204" pitchFamily="34" charset="0"/>
              </a:rPr>
              <a:t>7]</a:t>
            </a:r>
            <a:endParaRPr lang="el-GR" sz="2800" dirty="0">
              <a:solidFill>
                <a:schemeClr val="accent1">
                  <a:lumMod val="75000"/>
                </a:schemeClr>
              </a:solidFill>
              <a:latin typeface="Arial" panose="020B0604020202020204" pitchFamily="34" charset="0"/>
              <a:cs typeface="Arial" panose="020B0604020202020204" pitchFamily="34" charset="0"/>
            </a:endParaRPr>
          </a:p>
          <a:p>
            <a:pPr marL="0" indent="0" algn="just">
              <a:buNone/>
            </a:pPr>
            <a:endParaRPr lang="el-GR" sz="2800" b="1" dirty="0" smtClean="0">
              <a:solidFill>
                <a:schemeClr val="accent1">
                  <a:lumMod val="75000"/>
                </a:schemeClr>
              </a:solidFill>
              <a:latin typeface="Arial" panose="020B0604020202020204" pitchFamily="34" charset="0"/>
              <a:cs typeface="Arial" panose="020B0604020202020204" pitchFamily="34" charset="0"/>
            </a:endParaRPr>
          </a:p>
          <a:p>
            <a:pPr marL="0" indent="0" algn="just">
              <a:buNone/>
            </a:pPr>
            <a:endParaRPr lang="el-GR" sz="2800" b="1" dirty="0">
              <a:solidFill>
                <a:schemeClr val="accent1">
                  <a:lumMod val="75000"/>
                </a:schemeClr>
              </a:solidFill>
              <a:latin typeface="Arial" panose="020B0604020202020204" pitchFamily="34" charset="0"/>
              <a:cs typeface="Arial" panose="020B0604020202020204" pitchFamily="34" charset="0"/>
            </a:endParaRPr>
          </a:p>
          <a:p>
            <a:pPr marL="0" indent="0" algn="just">
              <a:buNone/>
            </a:pPr>
            <a:endParaRPr lang="el-GR" sz="1600" b="1" dirty="0">
              <a:solidFill>
                <a:schemeClr val="accent1">
                  <a:lumMod val="75000"/>
                </a:schemeClr>
              </a:solidFill>
              <a:latin typeface="Arial" panose="020B0604020202020204" pitchFamily="34" charset="0"/>
              <a:cs typeface="Arial" panose="020B0604020202020204" pitchFamily="34" charset="0"/>
            </a:endParaRPr>
          </a:p>
          <a:p>
            <a:pPr marL="0" indent="0" algn="just">
              <a:buNone/>
            </a:pPr>
            <a:r>
              <a:rPr lang="el-GR" sz="1600" b="1" dirty="0" smtClean="0">
                <a:solidFill>
                  <a:schemeClr val="accent1">
                    <a:lumMod val="75000"/>
                  </a:schemeClr>
                </a:solidFill>
                <a:latin typeface="Arial" panose="020B0604020202020204" pitchFamily="34" charset="0"/>
                <a:cs typeface="Arial" panose="020B0604020202020204" pitchFamily="34" charset="0"/>
              </a:rPr>
              <a:t>ΒΙΒΛΙΟΓΡΑΦΙΑ</a:t>
            </a:r>
            <a:endParaRPr lang="en-GB" sz="1600" dirty="0">
              <a:solidFill>
                <a:schemeClr val="accent1">
                  <a:lumMod val="75000"/>
                </a:schemeClr>
              </a:solidFill>
              <a:latin typeface="Arial" panose="020B0604020202020204" pitchFamily="34" charset="0"/>
              <a:cs typeface="Arial" panose="020B0604020202020204" pitchFamily="34" charset="0"/>
            </a:endParaRPr>
          </a:p>
          <a:p>
            <a:pPr marL="0" indent="0">
              <a:buNone/>
            </a:pPr>
            <a:r>
              <a:rPr lang="el-GR" sz="1600" dirty="0">
                <a:solidFill>
                  <a:schemeClr val="accent1">
                    <a:lumMod val="75000"/>
                  </a:schemeClr>
                </a:solidFill>
                <a:latin typeface="Arial" panose="020B0604020202020204" pitchFamily="34" charset="0"/>
                <a:cs typeface="Arial" panose="020B0604020202020204" pitchFamily="34" charset="0"/>
              </a:rPr>
              <a:t>[1] Μικροπλαστικά στο θαλάσσιο Περιβάλλον. Περιβαλλοντική απειλή  με </a:t>
            </a:r>
            <a:r>
              <a:rPr lang="el-GR" sz="1600" dirty="0" smtClean="0">
                <a:solidFill>
                  <a:schemeClr val="accent1">
                    <a:lumMod val="75000"/>
                  </a:schemeClr>
                </a:solidFill>
                <a:latin typeface="Arial" panose="020B0604020202020204" pitchFamily="34" charset="0"/>
                <a:cs typeface="Arial" panose="020B0604020202020204" pitchFamily="34" charset="0"/>
              </a:rPr>
              <a:t>επιπτώσεις</a:t>
            </a:r>
          </a:p>
          <a:p>
            <a:pPr marL="0" indent="0">
              <a:buNone/>
            </a:pPr>
            <a:r>
              <a:rPr lang="el-GR" sz="1600" dirty="0">
                <a:solidFill>
                  <a:schemeClr val="accent1">
                    <a:lumMod val="75000"/>
                  </a:schemeClr>
                </a:solidFill>
                <a:latin typeface="Arial" panose="020B0604020202020204" pitchFamily="34" charset="0"/>
                <a:cs typeface="Arial" panose="020B0604020202020204" pitchFamily="34" charset="0"/>
              </a:rPr>
              <a:t> </a:t>
            </a:r>
            <a:r>
              <a:rPr lang="el-GR" sz="1600" dirty="0" smtClean="0">
                <a:solidFill>
                  <a:schemeClr val="accent1">
                    <a:lumMod val="75000"/>
                  </a:schemeClr>
                </a:solidFill>
                <a:latin typeface="Arial" panose="020B0604020202020204" pitchFamily="34" charset="0"/>
                <a:cs typeface="Arial" panose="020B0604020202020204" pitchFamily="34" charset="0"/>
              </a:rPr>
              <a:t> </a:t>
            </a:r>
            <a:r>
              <a:rPr lang="el-GR" sz="1600" dirty="0">
                <a:solidFill>
                  <a:schemeClr val="accent1">
                    <a:lumMod val="75000"/>
                  </a:schemeClr>
                </a:solidFill>
                <a:latin typeface="Arial" panose="020B0604020202020204" pitchFamily="34" charset="0"/>
                <a:cs typeface="Arial" panose="020B0604020202020204" pitchFamily="34" charset="0"/>
              </a:rPr>
              <a:t>στους ωκεανούς και στους θαλάσσιους οργανισμούς. </a:t>
            </a:r>
            <a:r>
              <a:rPr lang="el-GR" sz="1600" dirty="0" err="1">
                <a:solidFill>
                  <a:schemeClr val="accent1">
                    <a:lumMod val="75000"/>
                  </a:schemeClr>
                </a:solidFill>
                <a:latin typeface="Arial" panose="020B0604020202020204" pitchFamily="34" charset="0"/>
                <a:cs typeface="Arial" panose="020B0604020202020204" pitchFamily="34" charset="0"/>
              </a:rPr>
              <a:t>Αθ</a:t>
            </a:r>
            <a:r>
              <a:rPr lang="el-GR" sz="1600" dirty="0">
                <a:solidFill>
                  <a:schemeClr val="accent1">
                    <a:lumMod val="75000"/>
                  </a:schemeClr>
                </a:solidFill>
                <a:latin typeface="Arial" panose="020B0604020202020204" pitchFamily="34" charset="0"/>
                <a:cs typeface="Arial" panose="020B0604020202020204" pitchFamily="34" charset="0"/>
              </a:rPr>
              <a:t>. </a:t>
            </a:r>
            <a:r>
              <a:rPr lang="el-GR" sz="1600" dirty="0" err="1">
                <a:solidFill>
                  <a:schemeClr val="accent1">
                    <a:lumMod val="75000"/>
                  </a:schemeClr>
                </a:solidFill>
                <a:latin typeface="Arial" panose="020B0604020202020204" pitchFamily="34" charset="0"/>
                <a:cs typeface="Arial" panose="020B0604020202020204" pitchFamily="34" charset="0"/>
              </a:rPr>
              <a:t>Βαλαβανίδης</a:t>
            </a:r>
            <a:r>
              <a:rPr lang="el-GR" sz="1600" dirty="0">
                <a:solidFill>
                  <a:schemeClr val="accent1">
                    <a:lumMod val="75000"/>
                  </a:schemeClr>
                </a:solidFill>
                <a:latin typeface="Arial" panose="020B0604020202020204" pitchFamily="34" charset="0"/>
                <a:cs typeface="Arial" panose="020B0604020202020204" pitchFamily="34" charset="0"/>
              </a:rPr>
              <a:t> και Θωμαΐς </a:t>
            </a:r>
            <a:endParaRPr lang="el-GR" sz="1600" dirty="0" smtClean="0">
              <a:solidFill>
                <a:schemeClr val="accent1">
                  <a:lumMod val="75000"/>
                </a:schemeClr>
              </a:solidFill>
              <a:latin typeface="Arial" panose="020B0604020202020204" pitchFamily="34" charset="0"/>
              <a:cs typeface="Arial" panose="020B0604020202020204" pitchFamily="34" charset="0"/>
            </a:endParaRPr>
          </a:p>
          <a:p>
            <a:pPr marL="0" indent="0">
              <a:buNone/>
            </a:pPr>
            <a:r>
              <a:rPr lang="el-GR" sz="1600" dirty="0" smtClean="0">
                <a:solidFill>
                  <a:schemeClr val="accent1">
                    <a:lumMod val="75000"/>
                  </a:schemeClr>
                </a:solidFill>
                <a:latin typeface="Arial" panose="020B0604020202020204" pitchFamily="34" charset="0"/>
                <a:cs typeface="Arial" panose="020B0604020202020204" pitchFamily="34" charset="0"/>
              </a:rPr>
              <a:t>Βλαχογιάννη</a:t>
            </a:r>
            <a:r>
              <a:rPr lang="el-GR" sz="1600" dirty="0">
                <a:solidFill>
                  <a:schemeClr val="accent1">
                    <a:lumMod val="75000"/>
                  </a:schemeClr>
                </a:solidFill>
                <a:latin typeface="Arial" panose="020B0604020202020204" pitchFamily="34" charset="0"/>
                <a:cs typeface="Arial" panose="020B0604020202020204" pitchFamily="34" charset="0"/>
              </a:rPr>
              <a:t>. Επιστημονικά θέματα και Ανακοινώσεις (25 Ιουνίου 2014)</a:t>
            </a:r>
            <a:endParaRPr lang="en-GB" sz="1600" dirty="0">
              <a:solidFill>
                <a:schemeClr val="accent1">
                  <a:lumMod val="75000"/>
                </a:schemeClr>
              </a:solidFill>
              <a:latin typeface="Arial" panose="020B0604020202020204" pitchFamily="34" charset="0"/>
              <a:cs typeface="Arial" panose="020B0604020202020204" pitchFamily="34" charset="0"/>
            </a:endParaRPr>
          </a:p>
          <a:p>
            <a:pPr marL="0" indent="0">
              <a:buNone/>
            </a:pPr>
            <a:r>
              <a:rPr lang="el-GR" sz="1600" dirty="0">
                <a:solidFill>
                  <a:schemeClr val="accent1">
                    <a:lumMod val="75000"/>
                  </a:schemeClr>
                </a:solidFill>
                <a:latin typeface="Arial" panose="020B0604020202020204" pitchFamily="34" charset="0"/>
                <a:cs typeface="Arial" panose="020B0604020202020204" pitchFamily="34" charset="0"/>
              </a:rPr>
              <a:t>[2]</a:t>
            </a:r>
            <a:r>
              <a:rPr lang="el-GR" sz="1600" i="1" dirty="0">
                <a:solidFill>
                  <a:schemeClr val="accent1">
                    <a:lumMod val="75000"/>
                  </a:schemeClr>
                </a:solidFill>
                <a:latin typeface="Arial" panose="020B0604020202020204" pitchFamily="34" charset="0"/>
                <a:cs typeface="Arial" panose="020B0604020202020204" pitchFamily="34" charset="0"/>
              </a:rPr>
              <a:t> http://oce1001lab.blogspot.com/2018/10/small-fibers-big-problems-cur-allie.html</a:t>
            </a:r>
            <a:endParaRPr lang="en-GB" sz="1600" dirty="0">
              <a:solidFill>
                <a:schemeClr val="accent1">
                  <a:lumMod val="75000"/>
                </a:schemeClr>
              </a:solidFill>
              <a:latin typeface="Arial" panose="020B0604020202020204" pitchFamily="34" charset="0"/>
              <a:cs typeface="Arial" panose="020B0604020202020204" pitchFamily="34" charset="0"/>
            </a:endParaRPr>
          </a:p>
          <a:p>
            <a:pPr marL="0" indent="0">
              <a:buNone/>
            </a:pPr>
            <a:r>
              <a:rPr lang="el-GR" sz="1600" dirty="0">
                <a:solidFill>
                  <a:schemeClr val="accent1">
                    <a:lumMod val="75000"/>
                  </a:schemeClr>
                </a:solidFill>
                <a:latin typeface="Arial" panose="020B0604020202020204" pitchFamily="34" charset="0"/>
                <a:cs typeface="Arial" panose="020B0604020202020204" pitchFamily="34" charset="0"/>
              </a:rPr>
              <a:t>[3] http://www.europarl.europa.eu/news/el/headlines/society/20181116STO19217</a:t>
            </a:r>
            <a:r>
              <a:rPr lang="el-GR" sz="1600" dirty="0" smtClean="0">
                <a:solidFill>
                  <a:schemeClr val="accent1">
                    <a:lumMod val="75000"/>
                  </a:schemeClr>
                </a:solidFill>
                <a:latin typeface="Arial" panose="020B0604020202020204" pitchFamily="34" charset="0"/>
                <a:cs typeface="Arial" panose="020B0604020202020204" pitchFamily="34" charset="0"/>
              </a:rPr>
              <a:t>/</a:t>
            </a:r>
          </a:p>
          <a:p>
            <a:pPr marL="0" indent="0">
              <a:buNone/>
            </a:pPr>
            <a:r>
              <a:rPr lang="el-GR" sz="1600" dirty="0" err="1" smtClean="0">
                <a:solidFill>
                  <a:schemeClr val="accent1">
                    <a:lumMod val="75000"/>
                  </a:schemeClr>
                </a:solidFill>
                <a:latin typeface="Arial" panose="020B0604020202020204" pitchFamily="34" charset="0"/>
                <a:cs typeface="Arial" panose="020B0604020202020204" pitchFamily="34" charset="0"/>
              </a:rPr>
              <a:t>mikroplastika</a:t>
            </a:r>
            <a:r>
              <a:rPr lang="el-GR" sz="1600" dirty="0" smtClean="0">
                <a:solidFill>
                  <a:schemeClr val="accent1">
                    <a:lumMod val="75000"/>
                  </a:schemeClr>
                </a:solidFill>
                <a:latin typeface="Arial" panose="020B0604020202020204" pitchFamily="34" charset="0"/>
                <a:cs typeface="Arial" panose="020B0604020202020204" pitchFamily="34" charset="0"/>
              </a:rPr>
              <a:t>-</a:t>
            </a:r>
            <a:r>
              <a:rPr lang="el-GR" sz="1600" dirty="0" err="1" smtClean="0">
                <a:solidFill>
                  <a:schemeClr val="accent1">
                    <a:lumMod val="75000"/>
                  </a:schemeClr>
                </a:solidFill>
                <a:latin typeface="Arial" panose="020B0604020202020204" pitchFamily="34" charset="0"/>
                <a:cs typeface="Arial" panose="020B0604020202020204" pitchFamily="34" charset="0"/>
              </a:rPr>
              <a:t>piges</a:t>
            </a:r>
            <a:r>
              <a:rPr lang="el-GR" sz="1600" dirty="0" smtClean="0">
                <a:solidFill>
                  <a:schemeClr val="accent1">
                    <a:lumMod val="75000"/>
                  </a:schemeClr>
                </a:solidFill>
                <a:latin typeface="Arial" panose="020B0604020202020204" pitchFamily="34" charset="0"/>
                <a:cs typeface="Arial" panose="020B0604020202020204" pitchFamily="34" charset="0"/>
              </a:rPr>
              <a:t>-</a:t>
            </a:r>
            <a:r>
              <a:rPr lang="el-GR" sz="1600" dirty="0" err="1" smtClean="0">
                <a:solidFill>
                  <a:schemeClr val="accent1">
                    <a:lumMod val="75000"/>
                  </a:schemeClr>
                </a:solidFill>
                <a:latin typeface="Arial" panose="020B0604020202020204" pitchFamily="34" charset="0"/>
                <a:cs typeface="Arial" panose="020B0604020202020204" pitchFamily="34" charset="0"/>
              </a:rPr>
              <a:t>epiptoseis</a:t>
            </a:r>
            <a:r>
              <a:rPr lang="el-GR" sz="1600" dirty="0" smtClean="0">
                <a:solidFill>
                  <a:schemeClr val="accent1">
                    <a:lumMod val="75000"/>
                  </a:schemeClr>
                </a:solidFill>
                <a:latin typeface="Arial" panose="020B0604020202020204" pitchFamily="34" charset="0"/>
                <a:cs typeface="Arial" panose="020B0604020202020204" pitchFamily="34" charset="0"/>
              </a:rPr>
              <a:t>-</a:t>
            </a:r>
            <a:r>
              <a:rPr lang="el-GR" sz="1600" dirty="0" err="1" smtClean="0">
                <a:solidFill>
                  <a:schemeClr val="accent1">
                    <a:lumMod val="75000"/>
                  </a:schemeClr>
                </a:solidFill>
                <a:latin typeface="Arial" panose="020B0604020202020204" pitchFamily="34" charset="0"/>
                <a:cs typeface="Arial" panose="020B0604020202020204" pitchFamily="34" charset="0"/>
              </a:rPr>
              <a:t>luseis</a:t>
            </a:r>
            <a:endParaRPr lang="en-GB" sz="1600" dirty="0">
              <a:solidFill>
                <a:schemeClr val="accent1">
                  <a:lumMod val="75000"/>
                </a:schemeClr>
              </a:solidFill>
              <a:latin typeface="Arial" panose="020B0604020202020204" pitchFamily="34" charset="0"/>
              <a:cs typeface="Arial" panose="020B0604020202020204" pitchFamily="34" charset="0"/>
            </a:endParaRPr>
          </a:p>
          <a:p>
            <a:pPr marL="0" indent="0" fontAlgn="ctr">
              <a:buNone/>
            </a:pPr>
            <a:r>
              <a:rPr lang="el-GR" sz="1600" dirty="0">
                <a:solidFill>
                  <a:schemeClr val="accent1">
                    <a:lumMod val="75000"/>
                  </a:schemeClr>
                </a:solidFill>
                <a:latin typeface="Arial" panose="020B0604020202020204" pitchFamily="34" charset="0"/>
                <a:cs typeface="Arial" panose="020B0604020202020204" pitchFamily="34" charset="0"/>
              </a:rPr>
              <a:t>[4] http://</a:t>
            </a:r>
            <a:r>
              <a:rPr lang="el-GR" sz="1600" dirty="0" smtClean="0">
                <a:solidFill>
                  <a:schemeClr val="accent1">
                    <a:lumMod val="75000"/>
                  </a:schemeClr>
                </a:solidFill>
                <a:latin typeface="Arial" panose="020B0604020202020204" pitchFamily="34" charset="0"/>
                <a:cs typeface="Arial" panose="020B0604020202020204" pitchFamily="34" charset="0"/>
              </a:rPr>
              <a:t>politis.com.cy/article/skoupidotopos-to-fragma-tis-germasog</a:t>
            </a:r>
          </a:p>
          <a:p>
            <a:pPr marL="0" indent="0" fontAlgn="ctr">
              <a:buNone/>
            </a:pPr>
            <a:r>
              <a:rPr lang="el-GR" sz="1600" dirty="0" smtClean="0">
                <a:solidFill>
                  <a:schemeClr val="accent1">
                    <a:lumMod val="75000"/>
                  </a:schemeClr>
                </a:solidFill>
                <a:latin typeface="Arial" panose="020B0604020202020204" pitchFamily="34" charset="0"/>
                <a:cs typeface="Arial" panose="020B0604020202020204" pitchFamily="34" charset="0"/>
              </a:rPr>
              <a:t>[5</a:t>
            </a:r>
            <a:r>
              <a:rPr lang="el-GR" sz="1600" dirty="0">
                <a:solidFill>
                  <a:schemeClr val="accent1">
                    <a:lumMod val="75000"/>
                  </a:schemeClr>
                </a:solidFill>
                <a:latin typeface="Arial" panose="020B0604020202020204" pitchFamily="34" charset="0"/>
                <a:cs typeface="Arial" panose="020B0604020202020204" pitchFamily="34" charset="0"/>
              </a:rPr>
              <a:t>] </a:t>
            </a:r>
            <a:r>
              <a:rPr lang="en-GB" sz="1600" dirty="0">
                <a:solidFill>
                  <a:schemeClr val="accent1">
                    <a:lumMod val="75000"/>
                  </a:schemeClr>
                </a:solidFill>
                <a:latin typeface="Arial" panose="020B0604020202020204" pitchFamily="34" charset="0"/>
                <a:cs typeface="Arial" panose="020B0604020202020204" pitchFamily="34" charset="0"/>
              </a:rPr>
              <a:t>http</a:t>
            </a:r>
            <a:r>
              <a:rPr lang="el-GR" sz="1600" dirty="0">
                <a:solidFill>
                  <a:schemeClr val="accent1">
                    <a:lumMod val="75000"/>
                  </a:schemeClr>
                </a:solidFill>
                <a:latin typeface="Arial" panose="020B0604020202020204" pitchFamily="34" charset="0"/>
                <a:cs typeface="Arial" panose="020B0604020202020204" pitchFamily="34" charset="0"/>
              </a:rPr>
              <a:t>://</a:t>
            </a:r>
            <a:r>
              <a:rPr lang="en-GB" sz="1600" dirty="0">
                <a:solidFill>
                  <a:schemeClr val="accent1">
                    <a:lumMod val="75000"/>
                  </a:schemeClr>
                </a:solidFill>
                <a:latin typeface="Arial" panose="020B0604020202020204" pitchFamily="34" charset="0"/>
                <a:cs typeface="Arial" panose="020B0604020202020204" pitchFamily="34" charset="0"/>
              </a:rPr>
              <a:t>archipelago</a:t>
            </a:r>
            <a:r>
              <a:rPr lang="el-GR" sz="1600" dirty="0">
                <a:solidFill>
                  <a:schemeClr val="accent1">
                    <a:lumMod val="75000"/>
                  </a:schemeClr>
                </a:solidFill>
                <a:latin typeface="Arial" panose="020B0604020202020204" pitchFamily="34" charset="0"/>
                <a:cs typeface="Arial" panose="020B0604020202020204" pitchFamily="34" charset="0"/>
              </a:rPr>
              <a:t>.</a:t>
            </a:r>
            <a:r>
              <a:rPr lang="en-GB" sz="1600" dirty="0">
                <a:solidFill>
                  <a:schemeClr val="accent1">
                    <a:lumMod val="75000"/>
                  </a:schemeClr>
                </a:solidFill>
                <a:latin typeface="Arial" panose="020B0604020202020204" pitchFamily="34" charset="0"/>
                <a:cs typeface="Arial" panose="020B0604020202020204" pitchFamily="34" charset="0"/>
              </a:rPr>
              <a:t>gr</a:t>
            </a:r>
          </a:p>
          <a:p>
            <a:pPr marL="0" indent="0" fontAlgn="ctr">
              <a:buNone/>
            </a:pPr>
            <a:r>
              <a:rPr lang="el-GR" sz="1600" dirty="0">
                <a:solidFill>
                  <a:schemeClr val="accent1">
                    <a:lumMod val="75000"/>
                  </a:schemeClr>
                </a:solidFill>
                <a:latin typeface="Arial" panose="020B0604020202020204" pitchFamily="34" charset="0"/>
                <a:cs typeface="Arial" panose="020B0604020202020204" pitchFamily="34" charset="0"/>
              </a:rPr>
              <a:t>[6] </a:t>
            </a:r>
            <a:r>
              <a:rPr lang="en-GB" sz="1600" dirty="0">
                <a:solidFill>
                  <a:schemeClr val="accent1">
                    <a:lumMod val="75000"/>
                  </a:schemeClr>
                </a:solidFill>
                <a:latin typeface="Arial" panose="020B0604020202020204" pitchFamily="34" charset="0"/>
                <a:cs typeface="Arial" panose="020B0604020202020204" pitchFamily="34" charset="0"/>
              </a:rPr>
              <a:t>https</a:t>
            </a:r>
            <a:r>
              <a:rPr lang="el-GR" sz="1600" dirty="0">
                <a:solidFill>
                  <a:schemeClr val="accent1">
                    <a:lumMod val="75000"/>
                  </a:schemeClr>
                </a:solidFill>
                <a:latin typeface="Arial" panose="020B0604020202020204" pitchFamily="34" charset="0"/>
                <a:cs typeface="Arial" panose="020B0604020202020204" pitchFamily="34" charset="0"/>
              </a:rPr>
              <a:t>://</a:t>
            </a:r>
            <a:r>
              <a:rPr lang="en-GB" sz="1600" dirty="0">
                <a:solidFill>
                  <a:schemeClr val="accent1">
                    <a:lumMod val="75000"/>
                  </a:schemeClr>
                </a:solidFill>
                <a:latin typeface="Arial" panose="020B0604020202020204" pitchFamily="34" charset="0"/>
                <a:cs typeface="Arial" panose="020B0604020202020204" pitchFamily="34" charset="0"/>
              </a:rPr>
              <a:t>www</a:t>
            </a:r>
            <a:r>
              <a:rPr lang="el-GR" sz="1600" dirty="0">
                <a:solidFill>
                  <a:schemeClr val="accent1">
                    <a:lumMod val="75000"/>
                  </a:schemeClr>
                </a:solidFill>
                <a:latin typeface="Arial" panose="020B0604020202020204" pitchFamily="34" charset="0"/>
                <a:cs typeface="Arial" panose="020B0604020202020204" pitchFamily="34" charset="0"/>
              </a:rPr>
              <a:t>.</a:t>
            </a:r>
            <a:r>
              <a:rPr lang="en-GB" sz="1600" dirty="0">
                <a:solidFill>
                  <a:schemeClr val="accent1">
                    <a:lumMod val="75000"/>
                  </a:schemeClr>
                </a:solidFill>
                <a:latin typeface="Arial" panose="020B0604020202020204" pitchFamily="34" charset="0"/>
                <a:cs typeface="Arial" panose="020B0604020202020204" pitchFamily="34" charset="0"/>
              </a:rPr>
              <a:t>conserve</a:t>
            </a:r>
            <a:r>
              <a:rPr lang="el-GR" sz="1600" dirty="0">
                <a:solidFill>
                  <a:schemeClr val="accent1">
                    <a:lumMod val="75000"/>
                  </a:schemeClr>
                </a:solidFill>
                <a:latin typeface="Arial" panose="020B0604020202020204" pitchFamily="34" charset="0"/>
                <a:cs typeface="Arial" panose="020B0604020202020204" pitchFamily="34" charset="0"/>
              </a:rPr>
              <a:t>-</a:t>
            </a:r>
            <a:r>
              <a:rPr lang="en-GB" sz="1600" dirty="0">
                <a:solidFill>
                  <a:schemeClr val="accent1">
                    <a:lumMod val="75000"/>
                  </a:schemeClr>
                </a:solidFill>
                <a:latin typeface="Arial" panose="020B0604020202020204" pitchFamily="34" charset="0"/>
                <a:cs typeface="Arial" panose="020B0604020202020204" pitchFamily="34" charset="0"/>
              </a:rPr>
              <a:t>energy</a:t>
            </a:r>
            <a:r>
              <a:rPr lang="el-GR" sz="1600" dirty="0">
                <a:solidFill>
                  <a:schemeClr val="accent1">
                    <a:lumMod val="75000"/>
                  </a:schemeClr>
                </a:solidFill>
                <a:latin typeface="Arial" panose="020B0604020202020204" pitchFamily="34" charset="0"/>
                <a:cs typeface="Arial" panose="020B0604020202020204" pitchFamily="34" charset="0"/>
              </a:rPr>
              <a:t>-</a:t>
            </a:r>
            <a:r>
              <a:rPr lang="en-GB" sz="1600" dirty="0">
                <a:solidFill>
                  <a:schemeClr val="accent1">
                    <a:lumMod val="75000"/>
                  </a:schemeClr>
                </a:solidFill>
                <a:latin typeface="Arial" panose="020B0604020202020204" pitchFamily="34" charset="0"/>
                <a:cs typeface="Arial" panose="020B0604020202020204" pitchFamily="34" charset="0"/>
              </a:rPr>
              <a:t>future</a:t>
            </a:r>
            <a:r>
              <a:rPr lang="el-GR" sz="1600" dirty="0">
                <a:solidFill>
                  <a:schemeClr val="accent1">
                    <a:lumMod val="75000"/>
                  </a:schemeClr>
                </a:solidFill>
                <a:latin typeface="Arial" panose="020B0604020202020204" pitchFamily="34" charset="0"/>
                <a:cs typeface="Arial" panose="020B0604020202020204" pitchFamily="34" charset="0"/>
              </a:rPr>
              <a:t>.</a:t>
            </a:r>
            <a:r>
              <a:rPr lang="en-GB" sz="1600" dirty="0">
                <a:solidFill>
                  <a:schemeClr val="accent1">
                    <a:lumMod val="75000"/>
                  </a:schemeClr>
                </a:solidFill>
                <a:latin typeface="Arial" panose="020B0604020202020204" pitchFamily="34" charset="0"/>
                <a:cs typeface="Arial" panose="020B0604020202020204" pitchFamily="34" charset="0"/>
              </a:rPr>
              <a:t>com</a:t>
            </a:r>
            <a:r>
              <a:rPr lang="el-GR" sz="1600" dirty="0">
                <a:solidFill>
                  <a:schemeClr val="accent1">
                    <a:lumMod val="75000"/>
                  </a:schemeClr>
                </a:solidFill>
                <a:latin typeface="Arial" panose="020B0604020202020204" pitchFamily="34" charset="0"/>
                <a:cs typeface="Arial" panose="020B0604020202020204" pitchFamily="34" charset="0"/>
              </a:rPr>
              <a:t>/</a:t>
            </a:r>
            <a:r>
              <a:rPr lang="en-GB" sz="1600" dirty="0">
                <a:solidFill>
                  <a:schemeClr val="accent1">
                    <a:lumMod val="75000"/>
                  </a:schemeClr>
                </a:solidFill>
                <a:latin typeface="Arial" panose="020B0604020202020204" pitchFamily="34" charset="0"/>
                <a:cs typeface="Arial" panose="020B0604020202020204" pitchFamily="34" charset="0"/>
              </a:rPr>
              <a:t>sources</a:t>
            </a:r>
            <a:r>
              <a:rPr lang="el-GR" sz="1600" dirty="0">
                <a:solidFill>
                  <a:schemeClr val="accent1">
                    <a:lumMod val="75000"/>
                  </a:schemeClr>
                </a:solidFill>
                <a:latin typeface="Arial" panose="020B0604020202020204" pitchFamily="34" charset="0"/>
                <a:cs typeface="Arial" panose="020B0604020202020204" pitchFamily="34" charset="0"/>
              </a:rPr>
              <a:t>-</a:t>
            </a:r>
            <a:r>
              <a:rPr lang="en-GB" sz="1600" dirty="0">
                <a:solidFill>
                  <a:schemeClr val="accent1">
                    <a:lumMod val="75000"/>
                  </a:schemeClr>
                </a:solidFill>
                <a:latin typeface="Arial" panose="020B0604020202020204" pitchFamily="34" charset="0"/>
                <a:cs typeface="Arial" panose="020B0604020202020204" pitchFamily="34" charset="0"/>
              </a:rPr>
              <a:t>effect</a:t>
            </a:r>
            <a:r>
              <a:rPr lang="el-GR" sz="1600" dirty="0">
                <a:solidFill>
                  <a:schemeClr val="accent1">
                    <a:lumMod val="75000"/>
                  </a:schemeClr>
                </a:solidFill>
                <a:latin typeface="Arial" panose="020B0604020202020204" pitchFamily="34" charset="0"/>
                <a:cs typeface="Arial" panose="020B0604020202020204" pitchFamily="34" charset="0"/>
              </a:rPr>
              <a:t>-</a:t>
            </a:r>
            <a:r>
              <a:rPr lang="en-GB" sz="1600" dirty="0" err="1">
                <a:solidFill>
                  <a:schemeClr val="accent1">
                    <a:lumMod val="75000"/>
                  </a:schemeClr>
                </a:solidFill>
                <a:latin typeface="Arial" panose="020B0604020202020204" pitchFamily="34" charset="0"/>
                <a:cs typeface="Arial" panose="020B0604020202020204" pitchFamily="34" charset="0"/>
              </a:rPr>
              <a:t>microplastics</a:t>
            </a:r>
            <a:r>
              <a:rPr lang="el-GR" sz="1600" dirty="0" smtClean="0">
                <a:solidFill>
                  <a:schemeClr val="accent1">
                    <a:lumMod val="75000"/>
                  </a:schemeClr>
                </a:solidFill>
                <a:latin typeface="Arial" panose="020B0604020202020204" pitchFamily="34" charset="0"/>
                <a:cs typeface="Arial" panose="020B0604020202020204" pitchFamily="34" charset="0"/>
              </a:rPr>
              <a:t>-</a:t>
            </a:r>
          </a:p>
          <a:p>
            <a:pPr marL="0" indent="0" fontAlgn="ctr">
              <a:buNone/>
            </a:pPr>
            <a:r>
              <a:rPr lang="en-GB" sz="1600" dirty="0" smtClean="0">
                <a:solidFill>
                  <a:schemeClr val="accent1">
                    <a:lumMod val="75000"/>
                  </a:schemeClr>
                </a:solidFill>
                <a:latin typeface="Arial" panose="020B0604020202020204" pitchFamily="34" charset="0"/>
                <a:cs typeface="Arial" panose="020B0604020202020204" pitchFamily="34" charset="0"/>
              </a:rPr>
              <a:t>humans</a:t>
            </a:r>
            <a:r>
              <a:rPr lang="el-GR" sz="1600" dirty="0">
                <a:solidFill>
                  <a:schemeClr val="accent1">
                    <a:lumMod val="75000"/>
                  </a:schemeClr>
                </a:solidFill>
                <a:latin typeface="Arial" panose="020B0604020202020204" pitchFamily="34" charset="0"/>
                <a:cs typeface="Arial" panose="020B0604020202020204" pitchFamily="34" charset="0"/>
              </a:rPr>
              <a:t>-</a:t>
            </a:r>
            <a:r>
              <a:rPr lang="en-GB" sz="1600" dirty="0">
                <a:solidFill>
                  <a:schemeClr val="accent1">
                    <a:lumMod val="75000"/>
                  </a:schemeClr>
                </a:solidFill>
                <a:latin typeface="Arial" panose="020B0604020202020204" pitchFamily="34" charset="0"/>
                <a:cs typeface="Arial" panose="020B0604020202020204" pitchFamily="34" charset="0"/>
              </a:rPr>
              <a:t>animals</a:t>
            </a:r>
            <a:r>
              <a:rPr lang="el-GR" sz="1600" dirty="0">
                <a:solidFill>
                  <a:schemeClr val="accent1">
                    <a:lumMod val="75000"/>
                  </a:schemeClr>
                </a:solidFill>
                <a:latin typeface="Arial" panose="020B0604020202020204" pitchFamily="34" charset="0"/>
                <a:cs typeface="Arial" panose="020B0604020202020204" pitchFamily="34" charset="0"/>
              </a:rPr>
              <a:t>-</a:t>
            </a:r>
            <a:r>
              <a:rPr lang="en-GB" sz="1600" dirty="0">
                <a:solidFill>
                  <a:schemeClr val="accent1">
                    <a:lumMod val="75000"/>
                  </a:schemeClr>
                </a:solidFill>
                <a:latin typeface="Arial" panose="020B0604020202020204" pitchFamily="34" charset="0"/>
                <a:cs typeface="Arial" panose="020B0604020202020204" pitchFamily="34" charset="0"/>
              </a:rPr>
              <a:t>environment</a:t>
            </a:r>
            <a:r>
              <a:rPr lang="el-GR" sz="1600" dirty="0">
                <a:solidFill>
                  <a:schemeClr val="accent1">
                    <a:lumMod val="75000"/>
                  </a:schemeClr>
                </a:solidFill>
                <a:latin typeface="Arial" panose="020B0604020202020204" pitchFamily="34" charset="0"/>
                <a:cs typeface="Arial" panose="020B0604020202020204" pitchFamily="34" charset="0"/>
              </a:rPr>
              <a:t>.</a:t>
            </a:r>
            <a:r>
              <a:rPr lang="en-GB" sz="1600" dirty="0" err="1">
                <a:solidFill>
                  <a:schemeClr val="accent1">
                    <a:lumMod val="75000"/>
                  </a:schemeClr>
                </a:solidFill>
                <a:latin typeface="Arial" panose="020B0604020202020204" pitchFamily="34" charset="0"/>
                <a:cs typeface="Arial" panose="020B0604020202020204" pitchFamily="34" charset="0"/>
              </a:rPr>
              <a:t>php</a:t>
            </a:r>
            <a:endParaRPr lang="en-GB" sz="1600" dirty="0">
              <a:solidFill>
                <a:schemeClr val="accent1">
                  <a:lumMod val="75000"/>
                </a:schemeClr>
              </a:solidFill>
              <a:latin typeface="Arial" panose="020B0604020202020204" pitchFamily="34" charset="0"/>
              <a:cs typeface="Arial" panose="020B0604020202020204" pitchFamily="34" charset="0"/>
            </a:endParaRPr>
          </a:p>
          <a:p>
            <a:pPr marL="0" indent="0" fontAlgn="ctr">
              <a:buNone/>
            </a:pPr>
            <a:r>
              <a:rPr lang="el-GR" sz="1600" dirty="0">
                <a:solidFill>
                  <a:schemeClr val="accent1">
                    <a:lumMod val="75000"/>
                  </a:schemeClr>
                </a:solidFill>
                <a:latin typeface="Arial" panose="020B0604020202020204" pitchFamily="34" charset="0"/>
                <a:cs typeface="Arial" panose="020B0604020202020204" pitchFamily="34" charset="0"/>
              </a:rPr>
              <a:t>[7] http://sd-plasticbag.gr/perivallon/item/448-epiptoseis-thalassa</a:t>
            </a:r>
          </a:p>
          <a:p>
            <a:pPr marL="0" indent="0" fontAlgn="ctr">
              <a:buNone/>
            </a:pPr>
            <a:r>
              <a:rPr lang="el-GR" sz="1600" dirty="0">
                <a:solidFill>
                  <a:schemeClr val="accent1">
                    <a:lumMod val="75000"/>
                  </a:schemeClr>
                </a:solidFill>
                <a:latin typeface="Arial" panose="020B0604020202020204" pitchFamily="34" charset="0"/>
                <a:cs typeface="Arial" panose="020B0604020202020204" pitchFamily="34" charset="0"/>
              </a:rPr>
              <a:t>[8] </a:t>
            </a:r>
            <a:r>
              <a:rPr lang="en-GB" sz="1600" dirty="0">
                <a:solidFill>
                  <a:schemeClr val="accent1">
                    <a:lumMod val="75000"/>
                  </a:schemeClr>
                </a:solidFill>
                <a:latin typeface="Arial" panose="020B0604020202020204" pitchFamily="34" charset="0"/>
                <a:cs typeface="Arial" panose="020B0604020202020204" pitchFamily="34" charset="0"/>
              </a:rPr>
              <a:t>http://politis.com.cy/article/pou-pigenoun-ta-plastika-pou-richnoume-sti-thalassa</a:t>
            </a:r>
          </a:p>
          <a:p>
            <a:pPr marL="0" indent="0" algn="r" fontAlgn="ctr">
              <a:buNone/>
            </a:pPr>
            <a:r>
              <a:rPr lang="el-GR" sz="2800" dirty="0">
                <a:solidFill>
                  <a:schemeClr val="accent1">
                    <a:lumMod val="75000"/>
                  </a:schemeClr>
                </a:solidFill>
                <a:latin typeface="Arial" panose="020B0604020202020204" pitchFamily="34" charset="0"/>
                <a:cs typeface="Arial" panose="020B0604020202020204" pitchFamily="34" charset="0"/>
              </a:rPr>
              <a:t> </a:t>
            </a:r>
            <a:endParaRPr lang="en-GB" sz="2800" dirty="0">
              <a:solidFill>
                <a:schemeClr val="accent1">
                  <a:lumMod val="75000"/>
                </a:schemeClr>
              </a:solidFill>
              <a:latin typeface="Arial" panose="020B0604020202020204" pitchFamily="34" charset="0"/>
              <a:cs typeface="Arial" panose="020B0604020202020204" pitchFamily="34" charset="0"/>
            </a:endParaRPr>
          </a:p>
          <a:p>
            <a:pPr marL="0" indent="0" algn="r" fontAlgn="ctr">
              <a:buNone/>
            </a:pPr>
            <a:r>
              <a:rPr lang="el-GR" sz="2800" b="1" dirty="0">
                <a:solidFill>
                  <a:schemeClr val="accent1">
                    <a:lumMod val="75000"/>
                  </a:schemeClr>
                </a:solidFill>
                <a:latin typeface="Arial" panose="020B0604020202020204" pitchFamily="34" charset="0"/>
                <a:cs typeface="Arial" panose="020B0604020202020204" pitchFamily="34" charset="0"/>
              </a:rPr>
              <a:t> </a:t>
            </a:r>
            <a:endParaRPr lang="en-GB" sz="2800" dirty="0">
              <a:solidFill>
                <a:schemeClr val="accent1">
                  <a:lumMod val="75000"/>
                </a:schemeClr>
              </a:solidFill>
              <a:latin typeface="Arial" panose="020B0604020202020204" pitchFamily="34" charset="0"/>
              <a:cs typeface="Arial" panose="020B0604020202020204" pitchFamily="34" charset="0"/>
            </a:endParaRPr>
          </a:p>
          <a:p>
            <a:pPr marL="0" indent="0" algn="just" fontAlgn="ctr">
              <a:buNone/>
            </a:pPr>
            <a:r>
              <a:rPr lang="el-GR" sz="2800" dirty="0">
                <a:solidFill>
                  <a:schemeClr val="accent1">
                    <a:lumMod val="75000"/>
                  </a:schemeClr>
                </a:solidFill>
                <a:latin typeface="Arial" panose="020B0604020202020204" pitchFamily="34" charset="0"/>
                <a:cs typeface="Arial" panose="020B0604020202020204" pitchFamily="34" charset="0"/>
              </a:rPr>
              <a:t> </a:t>
            </a:r>
            <a:endParaRPr lang="en-GB" sz="2800" dirty="0">
              <a:solidFill>
                <a:schemeClr val="accent1">
                  <a:lumMod val="75000"/>
                </a:schemeClr>
              </a:solidFill>
              <a:latin typeface="Arial" panose="020B0604020202020204" pitchFamily="34" charset="0"/>
              <a:cs typeface="Arial" panose="020B0604020202020204" pitchFamily="34" charset="0"/>
            </a:endParaRPr>
          </a:p>
          <a:p>
            <a:pPr marL="0" indent="0" algn="just" fontAlgn="ctr">
              <a:buNone/>
            </a:pPr>
            <a:r>
              <a:rPr lang="el-GR" sz="2800" dirty="0">
                <a:solidFill>
                  <a:schemeClr val="accent1">
                    <a:lumMod val="75000"/>
                  </a:schemeClr>
                </a:solidFill>
                <a:latin typeface="Arial" panose="020B0604020202020204" pitchFamily="34" charset="0"/>
                <a:cs typeface="Arial" panose="020B0604020202020204" pitchFamily="34" charset="0"/>
              </a:rPr>
              <a:t> </a:t>
            </a:r>
            <a:endParaRPr lang="en-GB" sz="2800" dirty="0">
              <a:solidFill>
                <a:schemeClr val="accent1">
                  <a:lumMod val="75000"/>
                </a:schemeClr>
              </a:solidFill>
              <a:latin typeface="Arial" panose="020B0604020202020204" pitchFamily="34" charset="0"/>
              <a:cs typeface="Arial" panose="020B0604020202020204" pitchFamily="34" charset="0"/>
            </a:endParaRPr>
          </a:p>
          <a:p>
            <a:pPr marL="0" indent="0" algn="just" fontAlgn="ctr">
              <a:buNone/>
            </a:pPr>
            <a:r>
              <a:rPr lang="el-GR" sz="2800" dirty="0">
                <a:solidFill>
                  <a:schemeClr val="accent1">
                    <a:lumMod val="75000"/>
                  </a:schemeClr>
                </a:solidFill>
                <a:latin typeface="Arial" panose="020B0604020202020204" pitchFamily="34" charset="0"/>
                <a:cs typeface="Arial" panose="020B0604020202020204" pitchFamily="34" charset="0"/>
              </a:rPr>
              <a:t> </a:t>
            </a:r>
            <a:endParaRPr lang="en-GB" sz="2800" dirty="0">
              <a:solidFill>
                <a:schemeClr val="accent1">
                  <a:lumMod val="75000"/>
                </a:schemeClr>
              </a:solidFill>
              <a:latin typeface="Arial" panose="020B0604020202020204" pitchFamily="34" charset="0"/>
              <a:cs typeface="Arial" panose="020B0604020202020204" pitchFamily="34" charset="0"/>
            </a:endParaRPr>
          </a:p>
          <a:p>
            <a:pPr marL="0" indent="0" algn="just" fontAlgn="ctr">
              <a:buNone/>
            </a:pPr>
            <a:r>
              <a:rPr lang="el-GR" sz="2800" dirty="0">
                <a:solidFill>
                  <a:schemeClr val="accent1">
                    <a:lumMod val="75000"/>
                  </a:schemeClr>
                </a:solidFill>
                <a:latin typeface="Arial" panose="020B0604020202020204" pitchFamily="34" charset="0"/>
                <a:cs typeface="Arial" panose="020B0604020202020204" pitchFamily="34" charset="0"/>
              </a:rPr>
              <a:t> </a:t>
            </a:r>
            <a:endParaRPr lang="en-GB" sz="2800" dirty="0">
              <a:solidFill>
                <a:schemeClr val="accent1">
                  <a:lumMod val="75000"/>
                </a:schemeClr>
              </a:solidFill>
              <a:latin typeface="Arial" panose="020B0604020202020204" pitchFamily="34" charset="0"/>
              <a:cs typeface="Arial" panose="020B0604020202020204" pitchFamily="34" charset="0"/>
            </a:endParaRPr>
          </a:p>
          <a:p>
            <a:pPr marL="0" indent="0" algn="just" fontAlgn="ctr">
              <a:buNone/>
            </a:pPr>
            <a:r>
              <a:rPr lang="el-GR" sz="2800" dirty="0">
                <a:solidFill>
                  <a:schemeClr val="accent1">
                    <a:lumMod val="75000"/>
                  </a:schemeClr>
                </a:solidFill>
                <a:latin typeface="Arial" panose="020B0604020202020204" pitchFamily="34" charset="0"/>
                <a:cs typeface="Arial" panose="020B0604020202020204" pitchFamily="34" charset="0"/>
              </a:rPr>
              <a:t> </a:t>
            </a:r>
            <a:endParaRPr lang="en-GB" sz="2800" dirty="0">
              <a:solidFill>
                <a:schemeClr val="accent1">
                  <a:lumMod val="75000"/>
                </a:schemeClr>
              </a:solidFill>
              <a:latin typeface="Arial" panose="020B0604020202020204" pitchFamily="34" charset="0"/>
              <a:cs typeface="Arial" panose="020B0604020202020204" pitchFamily="34" charset="0"/>
            </a:endParaRPr>
          </a:p>
          <a:p>
            <a:pPr marL="0" indent="0" algn="just" fontAlgn="ctr">
              <a:buNone/>
            </a:pPr>
            <a:r>
              <a:rPr lang="el-GR" sz="2800" dirty="0">
                <a:solidFill>
                  <a:schemeClr val="accent1">
                    <a:lumMod val="75000"/>
                  </a:schemeClr>
                </a:solidFill>
                <a:latin typeface="Arial" panose="020B0604020202020204" pitchFamily="34" charset="0"/>
                <a:cs typeface="Arial" panose="020B0604020202020204" pitchFamily="34" charset="0"/>
              </a:rPr>
              <a:t> </a:t>
            </a:r>
            <a:endParaRPr lang="en-GB" sz="2800" dirty="0">
              <a:solidFill>
                <a:schemeClr val="accent1">
                  <a:lumMod val="75000"/>
                </a:schemeClr>
              </a:solidFill>
              <a:latin typeface="Arial" panose="020B0604020202020204" pitchFamily="34" charset="0"/>
              <a:cs typeface="Arial" panose="020B0604020202020204" pitchFamily="34" charset="0"/>
            </a:endParaRPr>
          </a:p>
          <a:p>
            <a:pPr marL="0" indent="0" algn="just" fontAlgn="ctr">
              <a:buNone/>
            </a:pPr>
            <a:r>
              <a:rPr lang="el-GR" sz="2800" dirty="0">
                <a:solidFill>
                  <a:schemeClr val="accent1">
                    <a:lumMod val="75000"/>
                  </a:schemeClr>
                </a:solidFill>
                <a:latin typeface="Arial" panose="020B0604020202020204" pitchFamily="34" charset="0"/>
                <a:cs typeface="Arial" panose="020B0604020202020204" pitchFamily="34" charset="0"/>
              </a:rPr>
              <a:t> </a:t>
            </a:r>
            <a:endParaRPr lang="en-GB" sz="2800" dirty="0">
              <a:solidFill>
                <a:schemeClr val="accent1">
                  <a:lumMod val="75000"/>
                </a:schemeClr>
              </a:solidFill>
              <a:latin typeface="Arial" panose="020B0604020202020204" pitchFamily="34" charset="0"/>
              <a:cs typeface="Arial" panose="020B0604020202020204" pitchFamily="34" charset="0"/>
            </a:endParaRPr>
          </a:p>
          <a:p>
            <a:pPr marL="0" indent="0" algn="just" fontAlgn="ctr">
              <a:buNone/>
            </a:pPr>
            <a:r>
              <a:rPr lang="el-GR" sz="2800" dirty="0">
                <a:solidFill>
                  <a:schemeClr val="accent1">
                    <a:lumMod val="75000"/>
                  </a:schemeClr>
                </a:solidFill>
                <a:latin typeface="Arial" panose="020B0604020202020204" pitchFamily="34" charset="0"/>
                <a:cs typeface="Arial" panose="020B0604020202020204" pitchFamily="34" charset="0"/>
              </a:rPr>
              <a:t> </a:t>
            </a:r>
            <a:endParaRPr lang="en-GB" sz="2800" dirty="0">
              <a:solidFill>
                <a:schemeClr val="accent1">
                  <a:lumMod val="75000"/>
                </a:schemeClr>
              </a:solidFill>
              <a:latin typeface="Arial" panose="020B0604020202020204" pitchFamily="34" charset="0"/>
              <a:cs typeface="Arial" panose="020B0604020202020204" pitchFamily="34" charset="0"/>
            </a:endParaRPr>
          </a:p>
          <a:p>
            <a:pPr marL="0" indent="0" algn="just" fontAlgn="ctr">
              <a:buNone/>
            </a:pPr>
            <a:r>
              <a:rPr lang="el-GR" sz="2800" dirty="0">
                <a:solidFill>
                  <a:schemeClr val="accent1">
                    <a:lumMod val="75000"/>
                  </a:schemeClr>
                </a:solidFill>
                <a:latin typeface="Arial" panose="020B0604020202020204" pitchFamily="34" charset="0"/>
                <a:cs typeface="Arial" panose="020B0604020202020204" pitchFamily="34" charset="0"/>
              </a:rPr>
              <a:t> </a:t>
            </a:r>
            <a:endParaRPr lang="en-GB" sz="2800" dirty="0">
              <a:solidFill>
                <a:schemeClr val="accent1">
                  <a:lumMod val="75000"/>
                </a:schemeClr>
              </a:solidFill>
              <a:latin typeface="Arial" panose="020B0604020202020204" pitchFamily="34" charset="0"/>
              <a:cs typeface="Arial" panose="020B0604020202020204" pitchFamily="34" charset="0"/>
            </a:endParaRPr>
          </a:p>
          <a:p>
            <a:pPr marL="0" indent="0" algn="just" fontAlgn="ctr">
              <a:buNone/>
            </a:pPr>
            <a:r>
              <a:rPr lang="el-GR" sz="2800" dirty="0">
                <a:solidFill>
                  <a:schemeClr val="accent1">
                    <a:lumMod val="75000"/>
                  </a:schemeClr>
                </a:solidFill>
                <a:latin typeface="Arial" panose="020B0604020202020204" pitchFamily="34" charset="0"/>
                <a:cs typeface="Arial" panose="020B0604020202020204" pitchFamily="34" charset="0"/>
              </a:rPr>
              <a:t> </a:t>
            </a:r>
            <a:endParaRPr lang="en-GB" sz="2800" dirty="0">
              <a:solidFill>
                <a:schemeClr val="accent1">
                  <a:lumMod val="75000"/>
                </a:schemeClr>
              </a:solidFill>
              <a:latin typeface="Arial" panose="020B0604020202020204" pitchFamily="34" charset="0"/>
              <a:cs typeface="Arial" panose="020B0604020202020204" pitchFamily="34" charset="0"/>
            </a:endParaRPr>
          </a:p>
          <a:p>
            <a:pPr marL="0" indent="0" algn="just" fontAlgn="ctr">
              <a:buNone/>
            </a:pPr>
            <a:r>
              <a:rPr lang="el-GR" sz="2800" dirty="0">
                <a:solidFill>
                  <a:schemeClr val="accent1">
                    <a:lumMod val="75000"/>
                  </a:schemeClr>
                </a:solidFill>
                <a:latin typeface="Arial" panose="020B0604020202020204" pitchFamily="34" charset="0"/>
                <a:cs typeface="Arial" panose="020B0604020202020204" pitchFamily="34" charset="0"/>
              </a:rPr>
              <a:t> </a:t>
            </a:r>
            <a:endParaRPr lang="en-GB" sz="2800" dirty="0">
              <a:solidFill>
                <a:schemeClr val="accent1">
                  <a:lumMod val="75000"/>
                </a:schemeClr>
              </a:solidFill>
              <a:latin typeface="Arial" panose="020B0604020202020204" pitchFamily="34" charset="0"/>
              <a:cs typeface="Arial" panose="020B0604020202020204" pitchFamily="34" charset="0"/>
            </a:endParaRPr>
          </a:p>
          <a:p>
            <a:pPr marL="0" indent="0" algn="just" fontAlgn="ctr">
              <a:buNone/>
            </a:pPr>
            <a:r>
              <a:rPr lang="el-GR" sz="2800" dirty="0">
                <a:solidFill>
                  <a:schemeClr val="accent1">
                    <a:lumMod val="75000"/>
                  </a:schemeClr>
                </a:solidFill>
                <a:latin typeface="Arial" panose="020B0604020202020204" pitchFamily="34" charset="0"/>
                <a:cs typeface="Arial" panose="020B0604020202020204" pitchFamily="34" charset="0"/>
              </a:rPr>
              <a:t> </a:t>
            </a:r>
            <a:endParaRPr lang="en-GB" sz="2800" dirty="0">
              <a:solidFill>
                <a:schemeClr val="accent1">
                  <a:lumMod val="75000"/>
                </a:schemeClr>
              </a:solidFill>
              <a:latin typeface="Arial" panose="020B0604020202020204" pitchFamily="34" charset="0"/>
              <a:cs typeface="Arial" panose="020B0604020202020204" pitchFamily="34" charset="0"/>
            </a:endParaRPr>
          </a:p>
          <a:p>
            <a:pPr marL="0" indent="0" algn="just" fontAlgn="ctr">
              <a:buNone/>
            </a:pPr>
            <a:r>
              <a:rPr lang="el-GR" sz="2800" dirty="0">
                <a:solidFill>
                  <a:schemeClr val="accent1">
                    <a:lumMod val="75000"/>
                  </a:schemeClr>
                </a:solidFill>
                <a:latin typeface="Arial" panose="020B0604020202020204" pitchFamily="34" charset="0"/>
                <a:cs typeface="Arial" panose="020B0604020202020204" pitchFamily="34" charset="0"/>
              </a:rPr>
              <a:t> </a:t>
            </a:r>
            <a:endParaRPr lang="en-GB" sz="2800" dirty="0">
              <a:solidFill>
                <a:schemeClr val="accent1">
                  <a:lumMod val="75000"/>
                </a:schemeClr>
              </a:solidFill>
              <a:latin typeface="Arial" panose="020B0604020202020204" pitchFamily="34" charset="0"/>
              <a:cs typeface="Arial" panose="020B0604020202020204" pitchFamily="34" charset="0"/>
            </a:endParaRPr>
          </a:p>
          <a:p>
            <a:pPr marL="0" indent="0" algn="just" fontAlgn="ctr">
              <a:buNone/>
            </a:pPr>
            <a:r>
              <a:rPr lang="el-GR" sz="2800" dirty="0">
                <a:solidFill>
                  <a:schemeClr val="accent1">
                    <a:lumMod val="75000"/>
                  </a:schemeClr>
                </a:solidFill>
                <a:latin typeface="Arial" panose="020B0604020202020204" pitchFamily="34" charset="0"/>
                <a:cs typeface="Arial" panose="020B0604020202020204" pitchFamily="34" charset="0"/>
              </a:rPr>
              <a:t> </a:t>
            </a:r>
            <a:endParaRPr lang="en-GB" sz="2800" dirty="0">
              <a:solidFill>
                <a:schemeClr val="accent1">
                  <a:lumMod val="75000"/>
                </a:schemeClr>
              </a:solidFill>
              <a:latin typeface="Arial" panose="020B0604020202020204" pitchFamily="34" charset="0"/>
              <a:cs typeface="Arial" panose="020B0604020202020204" pitchFamily="34" charset="0"/>
            </a:endParaRPr>
          </a:p>
          <a:p>
            <a:pPr marL="0" indent="0" algn="just" fontAlgn="ctr">
              <a:buNone/>
            </a:pPr>
            <a:r>
              <a:rPr lang="el-GR" sz="2800" dirty="0">
                <a:solidFill>
                  <a:schemeClr val="accent1">
                    <a:lumMod val="75000"/>
                  </a:schemeClr>
                </a:solidFill>
                <a:latin typeface="Arial" panose="020B0604020202020204" pitchFamily="34" charset="0"/>
                <a:cs typeface="Arial" panose="020B0604020202020204" pitchFamily="34" charset="0"/>
              </a:rPr>
              <a:t> </a:t>
            </a:r>
            <a:endParaRPr lang="en-GB" sz="2800" dirty="0">
              <a:solidFill>
                <a:schemeClr val="accent1">
                  <a:lumMod val="75000"/>
                </a:schemeClr>
              </a:solidFill>
              <a:latin typeface="Arial" panose="020B0604020202020204" pitchFamily="34" charset="0"/>
              <a:cs typeface="Arial" panose="020B0604020202020204" pitchFamily="34" charset="0"/>
            </a:endParaRPr>
          </a:p>
          <a:p>
            <a:pPr marL="0" indent="0" algn="just" fontAlgn="ctr">
              <a:buNone/>
            </a:pPr>
            <a:r>
              <a:rPr lang="el-GR" sz="2800" dirty="0">
                <a:solidFill>
                  <a:schemeClr val="accent1">
                    <a:lumMod val="75000"/>
                  </a:schemeClr>
                </a:solidFill>
                <a:latin typeface="Arial" panose="020B0604020202020204" pitchFamily="34" charset="0"/>
                <a:cs typeface="Arial" panose="020B0604020202020204" pitchFamily="34" charset="0"/>
              </a:rPr>
              <a:t> </a:t>
            </a:r>
            <a:endParaRPr lang="en-GB" sz="2800" dirty="0">
              <a:solidFill>
                <a:schemeClr val="accent1">
                  <a:lumMod val="75000"/>
                </a:schemeClr>
              </a:solidFill>
              <a:latin typeface="Arial" panose="020B0604020202020204" pitchFamily="34" charset="0"/>
              <a:cs typeface="Arial" panose="020B0604020202020204" pitchFamily="34" charset="0"/>
            </a:endParaRPr>
          </a:p>
          <a:p>
            <a:pPr marL="0" indent="0" algn="just" fontAlgn="ctr">
              <a:buNone/>
            </a:pPr>
            <a:r>
              <a:rPr lang="el-GR" sz="2800" dirty="0">
                <a:solidFill>
                  <a:schemeClr val="accent1">
                    <a:lumMod val="75000"/>
                  </a:schemeClr>
                </a:solidFill>
                <a:latin typeface="Arial" panose="020B0604020202020204" pitchFamily="34" charset="0"/>
                <a:cs typeface="Arial" panose="020B0604020202020204" pitchFamily="34" charset="0"/>
              </a:rPr>
              <a:t> </a:t>
            </a:r>
            <a:endParaRPr lang="en-GB" sz="2800" dirty="0">
              <a:solidFill>
                <a:schemeClr val="accent1">
                  <a:lumMod val="75000"/>
                </a:schemeClr>
              </a:solidFill>
              <a:latin typeface="Arial" panose="020B0604020202020204" pitchFamily="34" charset="0"/>
              <a:cs typeface="Arial" panose="020B0604020202020204" pitchFamily="34" charset="0"/>
            </a:endParaRPr>
          </a:p>
          <a:p>
            <a:pPr marL="0" indent="0" algn="just" fontAlgn="ctr">
              <a:buNone/>
            </a:pPr>
            <a:r>
              <a:rPr lang="el-GR" sz="2800" dirty="0">
                <a:solidFill>
                  <a:schemeClr val="accent1">
                    <a:lumMod val="75000"/>
                  </a:schemeClr>
                </a:solidFill>
                <a:latin typeface="Arial" panose="020B0604020202020204" pitchFamily="34" charset="0"/>
                <a:cs typeface="Arial" panose="020B0604020202020204" pitchFamily="34" charset="0"/>
              </a:rPr>
              <a:t> </a:t>
            </a:r>
            <a:endParaRPr lang="en-GB" sz="2800" dirty="0">
              <a:solidFill>
                <a:schemeClr val="accent1">
                  <a:lumMod val="75000"/>
                </a:schemeClr>
              </a:solidFill>
              <a:latin typeface="Arial" panose="020B0604020202020204" pitchFamily="34" charset="0"/>
              <a:cs typeface="Arial" panose="020B0604020202020204" pitchFamily="34" charset="0"/>
            </a:endParaRPr>
          </a:p>
          <a:p>
            <a:pPr marL="0" indent="0" algn="just" fontAlgn="ctr">
              <a:buNone/>
            </a:pPr>
            <a:r>
              <a:rPr lang="el-GR" sz="2800" dirty="0">
                <a:solidFill>
                  <a:schemeClr val="accent1">
                    <a:lumMod val="75000"/>
                  </a:schemeClr>
                </a:solidFill>
                <a:latin typeface="Arial" panose="020B0604020202020204" pitchFamily="34" charset="0"/>
                <a:cs typeface="Arial" panose="020B0604020202020204" pitchFamily="34" charset="0"/>
              </a:rPr>
              <a:t> </a:t>
            </a:r>
            <a:endParaRPr lang="en-GB" sz="2800" dirty="0">
              <a:solidFill>
                <a:schemeClr val="accent1">
                  <a:lumMod val="75000"/>
                </a:schemeClr>
              </a:solidFill>
              <a:latin typeface="Arial" panose="020B0604020202020204" pitchFamily="34" charset="0"/>
              <a:cs typeface="Arial" panose="020B0604020202020204" pitchFamily="34" charset="0"/>
            </a:endParaRPr>
          </a:p>
          <a:p>
            <a:pPr marL="0" indent="0" algn="just" fontAlgn="ctr">
              <a:buNone/>
            </a:pPr>
            <a:r>
              <a:rPr lang="el-GR" sz="2800" dirty="0">
                <a:solidFill>
                  <a:schemeClr val="accent1">
                    <a:lumMod val="75000"/>
                  </a:schemeClr>
                </a:solidFill>
                <a:latin typeface="Arial" panose="020B0604020202020204" pitchFamily="34" charset="0"/>
                <a:cs typeface="Arial" panose="020B0604020202020204" pitchFamily="34" charset="0"/>
              </a:rPr>
              <a:t> </a:t>
            </a:r>
            <a:endParaRPr lang="en-GB" sz="2800" dirty="0">
              <a:solidFill>
                <a:schemeClr val="accent1">
                  <a:lumMod val="75000"/>
                </a:schemeClr>
              </a:solidFill>
              <a:latin typeface="Arial" panose="020B0604020202020204" pitchFamily="34" charset="0"/>
              <a:cs typeface="Arial" panose="020B0604020202020204" pitchFamily="34" charset="0"/>
            </a:endParaRPr>
          </a:p>
          <a:p>
            <a:pPr marL="584494" indent="0" algn="just">
              <a:spcBef>
                <a:spcPts val="767"/>
              </a:spcBef>
              <a:buNone/>
            </a:pPr>
            <a:endParaRPr lang="el-GR" sz="2800" dirty="0">
              <a:solidFill>
                <a:schemeClr val="accent1">
                  <a:lumMod val="75000"/>
                </a:schemeClr>
              </a:solidFill>
              <a:latin typeface="Arial" panose="020B0604020202020204" pitchFamily="34" charset="0"/>
              <a:cs typeface="Arial" panose="020B0604020202020204" pitchFamily="34" charset="0"/>
            </a:endParaRPr>
          </a:p>
          <a:p>
            <a:pPr marL="584494" indent="0" algn="just">
              <a:spcBef>
                <a:spcPts val="767"/>
              </a:spcBef>
              <a:buNone/>
            </a:pPr>
            <a:endParaRPr lang="el-GR" sz="2800" b="1" dirty="0">
              <a:solidFill>
                <a:schemeClr val="accent1">
                  <a:lumMod val="75000"/>
                </a:schemeClr>
              </a:solidFill>
              <a:latin typeface="Arial" panose="020B0604020202020204" pitchFamily="34" charset="0"/>
              <a:cs typeface="Arial" panose="020B0604020202020204" pitchFamily="34" charset="0"/>
            </a:endParaRPr>
          </a:p>
          <a:p>
            <a:pPr marL="584494" indent="0" algn="just">
              <a:spcBef>
                <a:spcPts val="767"/>
              </a:spcBef>
              <a:buNone/>
            </a:pPr>
            <a:endParaRPr lang="en-GB" sz="2800" dirty="0">
              <a:solidFill>
                <a:schemeClr val="accent1">
                  <a:lumMod val="75000"/>
                </a:schemeClr>
              </a:solidFill>
              <a:latin typeface="Arial" panose="020B0604020202020204" pitchFamily="34" charset="0"/>
              <a:cs typeface="Arial" panose="020B0604020202020204" pitchFamily="34" charset="0"/>
            </a:endParaRPr>
          </a:p>
          <a:p>
            <a:pPr marL="584494" indent="0" algn="just">
              <a:spcBef>
                <a:spcPts val="767"/>
              </a:spcBef>
              <a:buNone/>
            </a:pPr>
            <a:endParaRPr lang="en-GB" sz="2800" dirty="0">
              <a:solidFill>
                <a:schemeClr val="accent1">
                  <a:lumMod val="75000"/>
                </a:schemeClr>
              </a:solidFill>
              <a:latin typeface="Arial" panose="020B0604020202020204" pitchFamily="34" charset="0"/>
              <a:cs typeface="Arial" panose="020B0604020202020204" pitchFamily="34" charset="0"/>
            </a:endParaRPr>
          </a:p>
          <a:p>
            <a:pPr marL="584494" indent="0" algn="just">
              <a:spcBef>
                <a:spcPts val="767"/>
              </a:spcBef>
              <a:buNone/>
            </a:pPr>
            <a:r>
              <a:rPr lang="en-GB" sz="2800" dirty="0">
                <a:solidFill>
                  <a:schemeClr val="accent1">
                    <a:lumMod val="75000"/>
                  </a:schemeClr>
                </a:solidFill>
                <a:latin typeface="Arial" panose="020B0604020202020204" pitchFamily="34" charset="0"/>
                <a:cs typeface="Arial" panose="020B0604020202020204" pitchFamily="34" charset="0"/>
              </a:rPr>
              <a:t>                                                 </a:t>
            </a:r>
          </a:p>
          <a:p>
            <a:pPr marL="584494" indent="0" algn="just">
              <a:spcBef>
                <a:spcPts val="767"/>
              </a:spcBef>
              <a:buNone/>
            </a:pPr>
            <a:endParaRPr lang="el-GR" sz="2800" dirty="0">
              <a:solidFill>
                <a:schemeClr val="accent1">
                  <a:lumMod val="75000"/>
                </a:schemeClr>
              </a:solidFill>
              <a:latin typeface="Arial" panose="020B0604020202020204" pitchFamily="34" charset="0"/>
              <a:cs typeface="Arial" panose="020B0604020202020204" pitchFamily="34" charset="0"/>
            </a:endParaRPr>
          </a:p>
          <a:p>
            <a:pPr marL="584494" indent="0" algn="just">
              <a:spcBef>
                <a:spcPts val="767"/>
              </a:spcBef>
              <a:buNone/>
            </a:pPr>
            <a:endParaRPr lang="el-GR" sz="2800" dirty="0">
              <a:solidFill>
                <a:schemeClr val="accent1">
                  <a:lumMod val="75000"/>
                </a:schemeClr>
              </a:solidFill>
              <a:latin typeface="Arial" panose="020B0604020202020204" pitchFamily="34" charset="0"/>
              <a:cs typeface="Arial" panose="020B0604020202020204" pitchFamily="34" charset="0"/>
            </a:endParaRPr>
          </a:p>
          <a:p>
            <a:pPr marL="584494" indent="0" algn="just">
              <a:spcBef>
                <a:spcPts val="767"/>
              </a:spcBef>
              <a:buNone/>
            </a:pPr>
            <a:endParaRPr lang="el-GR" sz="2800" dirty="0">
              <a:solidFill>
                <a:schemeClr val="accent1">
                  <a:lumMod val="75000"/>
                </a:schemeClr>
              </a:solidFill>
              <a:latin typeface="Arial" panose="020B0604020202020204" pitchFamily="34" charset="0"/>
              <a:cs typeface="Arial" panose="020B0604020202020204" pitchFamily="34" charset="0"/>
            </a:endParaRPr>
          </a:p>
          <a:p>
            <a:pPr marL="584494" indent="0" algn="just">
              <a:spcBef>
                <a:spcPts val="767"/>
              </a:spcBef>
              <a:buNone/>
            </a:pPr>
            <a:endParaRPr lang="el-GR" sz="2800" dirty="0">
              <a:solidFill>
                <a:schemeClr val="accent1">
                  <a:lumMod val="75000"/>
                </a:schemeClr>
              </a:solidFill>
              <a:latin typeface="Arial" panose="020B0604020202020204" pitchFamily="34" charset="0"/>
              <a:cs typeface="Arial" panose="020B0604020202020204" pitchFamily="34" charset="0"/>
            </a:endParaRPr>
          </a:p>
          <a:p>
            <a:pPr marL="584494" indent="0" algn="just">
              <a:spcBef>
                <a:spcPts val="767"/>
              </a:spcBef>
              <a:buNone/>
            </a:pPr>
            <a:endParaRPr lang="el-GR" sz="2800" dirty="0">
              <a:solidFill>
                <a:schemeClr val="accent1">
                  <a:lumMod val="75000"/>
                </a:schemeClr>
              </a:solidFill>
              <a:latin typeface="Arial" panose="020B0604020202020204" pitchFamily="34" charset="0"/>
              <a:cs typeface="Arial" panose="020B0604020202020204" pitchFamily="34" charset="0"/>
            </a:endParaRPr>
          </a:p>
          <a:p>
            <a:pPr marL="584494" indent="0" algn="just">
              <a:spcBef>
                <a:spcPts val="767"/>
              </a:spcBef>
              <a:buNone/>
            </a:pPr>
            <a:endParaRPr lang="el-GR" sz="2800" dirty="0">
              <a:solidFill>
                <a:schemeClr val="accent1">
                  <a:lumMod val="75000"/>
                </a:schemeClr>
              </a:solidFill>
              <a:latin typeface="Arial" panose="020B0604020202020204" pitchFamily="34" charset="0"/>
              <a:cs typeface="Arial" panose="020B0604020202020204" pitchFamily="34" charset="0"/>
            </a:endParaRPr>
          </a:p>
          <a:p>
            <a:pPr marL="584494" indent="0" algn="just">
              <a:spcBef>
                <a:spcPts val="767"/>
              </a:spcBef>
              <a:buNone/>
            </a:pPr>
            <a:r>
              <a:rPr lang="el-GR" sz="2800" dirty="0">
                <a:solidFill>
                  <a:schemeClr val="accent1">
                    <a:lumMod val="75000"/>
                  </a:schemeClr>
                </a:solidFill>
                <a:latin typeface="Arial" panose="020B0604020202020204" pitchFamily="34" charset="0"/>
                <a:cs typeface="Arial" panose="020B0604020202020204" pitchFamily="34" charset="0"/>
              </a:rPr>
              <a:t>                                              </a:t>
            </a:r>
          </a:p>
          <a:p>
            <a:pPr marL="584494" indent="0" algn="just">
              <a:spcBef>
                <a:spcPts val="767"/>
              </a:spcBef>
              <a:buNone/>
            </a:pPr>
            <a:r>
              <a:rPr lang="el-GR" sz="2800" dirty="0">
                <a:solidFill>
                  <a:schemeClr val="accent1">
                    <a:lumMod val="75000"/>
                  </a:schemeClr>
                </a:solidFill>
                <a:latin typeface="Arial" panose="020B0604020202020204" pitchFamily="34" charset="0"/>
                <a:cs typeface="Arial" panose="020B0604020202020204" pitchFamily="34" charset="0"/>
              </a:rPr>
              <a:t>                                                                                                                                                                                                                                                                                                                  </a:t>
            </a:r>
          </a:p>
          <a:p>
            <a:pPr marL="584494" indent="0" algn="just">
              <a:spcBef>
                <a:spcPts val="767"/>
              </a:spcBef>
              <a:buNone/>
            </a:pPr>
            <a:endParaRPr lang="el-GR" sz="2800" dirty="0">
              <a:solidFill>
                <a:schemeClr val="accent1">
                  <a:lumMod val="75000"/>
                </a:schemeClr>
              </a:solidFill>
              <a:latin typeface="Arial" panose="020B0604020202020204" pitchFamily="34" charset="0"/>
              <a:cs typeface="Arial" panose="020B0604020202020204" pitchFamily="34" charset="0"/>
            </a:endParaRPr>
          </a:p>
          <a:p>
            <a:pPr marL="584494" indent="0" algn="just">
              <a:spcBef>
                <a:spcPts val="767"/>
              </a:spcBef>
              <a:buNone/>
            </a:pPr>
            <a:endParaRPr lang="el-GR" sz="2800" dirty="0">
              <a:solidFill>
                <a:schemeClr val="accent1">
                  <a:lumMod val="75000"/>
                </a:schemeClr>
              </a:solidFill>
              <a:latin typeface="Arial" panose="020B0604020202020204" pitchFamily="34" charset="0"/>
              <a:cs typeface="Arial" panose="020B0604020202020204" pitchFamily="34" charset="0"/>
            </a:endParaRPr>
          </a:p>
          <a:p>
            <a:pPr marL="584494" indent="0" algn="just">
              <a:spcBef>
                <a:spcPts val="767"/>
              </a:spcBef>
              <a:buNone/>
            </a:pPr>
            <a:endParaRPr lang="el-GR" sz="2800" dirty="0">
              <a:solidFill>
                <a:schemeClr val="accent1">
                  <a:lumMod val="75000"/>
                </a:schemeClr>
              </a:solidFill>
              <a:latin typeface="Arial" panose="020B0604020202020204" pitchFamily="34" charset="0"/>
              <a:cs typeface="Arial" panose="020B0604020202020204" pitchFamily="34" charset="0"/>
            </a:endParaRPr>
          </a:p>
          <a:p>
            <a:pPr marL="584494" indent="0" algn="just">
              <a:spcBef>
                <a:spcPts val="767"/>
              </a:spcBef>
              <a:buNone/>
            </a:pPr>
            <a:endParaRPr lang="el-GR" sz="2800" dirty="0">
              <a:solidFill>
                <a:schemeClr val="accent1">
                  <a:lumMod val="75000"/>
                </a:schemeClr>
              </a:solidFill>
              <a:latin typeface="Arial" panose="020B0604020202020204" pitchFamily="34" charset="0"/>
              <a:cs typeface="Arial" panose="020B0604020202020204" pitchFamily="34" charset="0"/>
            </a:endParaRPr>
          </a:p>
          <a:p>
            <a:pPr marL="584494" indent="0" algn="just">
              <a:spcBef>
                <a:spcPts val="767"/>
              </a:spcBef>
              <a:buNone/>
            </a:pPr>
            <a:endParaRPr lang="el-GR" sz="2800" dirty="0">
              <a:solidFill>
                <a:schemeClr val="accent1">
                  <a:lumMod val="75000"/>
                </a:schemeClr>
              </a:solidFill>
              <a:latin typeface="Arial" panose="020B0604020202020204" pitchFamily="34" charset="0"/>
              <a:cs typeface="Arial" panose="020B0604020202020204" pitchFamily="34" charset="0"/>
            </a:endParaRPr>
          </a:p>
          <a:p>
            <a:pPr marL="584494" indent="0" algn="just">
              <a:spcBef>
                <a:spcPts val="767"/>
              </a:spcBef>
              <a:buNone/>
            </a:pPr>
            <a:endParaRPr lang="el-GR" sz="2800" dirty="0">
              <a:solidFill>
                <a:schemeClr val="accent1">
                  <a:lumMod val="75000"/>
                </a:schemeClr>
              </a:solidFill>
              <a:latin typeface="Arial" panose="020B0604020202020204" pitchFamily="34" charset="0"/>
              <a:cs typeface="Arial" panose="020B0604020202020204" pitchFamily="34" charset="0"/>
            </a:endParaRPr>
          </a:p>
          <a:p>
            <a:pPr marL="584494" indent="0" algn="just">
              <a:spcBef>
                <a:spcPts val="767"/>
              </a:spcBef>
              <a:buNone/>
            </a:pPr>
            <a:r>
              <a:rPr lang="el-GR" sz="2800" dirty="0">
                <a:solidFill>
                  <a:schemeClr val="accent1">
                    <a:lumMod val="75000"/>
                  </a:schemeClr>
                </a:solidFill>
                <a:latin typeface="Arial" panose="020B0604020202020204" pitchFamily="34" charset="0"/>
                <a:cs typeface="Arial" panose="020B0604020202020204" pitchFamily="34" charset="0"/>
              </a:rPr>
              <a:t> </a:t>
            </a:r>
            <a:r>
              <a:rPr lang="el-GR" sz="2800" b="1" dirty="0">
                <a:solidFill>
                  <a:schemeClr val="accent1">
                    <a:lumMod val="75000"/>
                  </a:schemeClr>
                </a:solidFill>
                <a:latin typeface="Arial" panose="020B0604020202020204" pitchFamily="34" charset="0"/>
                <a:cs typeface="Arial" panose="020B0604020202020204" pitchFamily="34" charset="0"/>
              </a:rPr>
              <a:t>                              </a:t>
            </a:r>
          </a:p>
          <a:p>
            <a:pPr marL="584494" indent="0" algn="just">
              <a:spcBef>
                <a:spcPts val="767"/>
              </a:spcBef>
              <a:buNone/>
            </a:pPr>
            <a:endParaRPr lang="el-GR" sz="2800" b="1" dirty="0">
              <a:solidFill>
                <a:schemeClr val="accent1">
                  <a:lumMod val="75000"/>
                </a:schemeClr>
              </a:solidFill>
              <a:latin typeface="Arial" panose="020B0604020202020204" pitchFamily="34" charset="0"/>
              <a:cs typeface="Arial" panose="020B0604020202020204" pitchFamily="34" charset="0"/>
            </a:endParaRPr>
          </a:p>
          <a:p>
            <a:pPr marL="584494" indent="0" algn="just">
              <a:spcBef>
                <a:spcPts val="767"/>
              </a:spcBef>
              <a:buNone/>
            </a:pPr>
            <a:r>
              <a:rPr lang="el-GR" sz="2800" b="1" dirty="0">
                <a:solidFill>
                  <a:schemeClr val="accent1">
                    <a:lumMod val="75000"/>
                  </a:schemeClr>
                </a:solidFill>
                <a:latin typeface="Arial" panose="020B0604020202020204" pitchFamily="34" charset="0"/>
                <a:cs typeface="Arial" panose="020B0604020202020204" pitchFamily="34" charset="0"/>
              </a:rPr>
              <a:t>                                      </a:t>
            </a:r>
          </a:p>
          <a:p>
            <a:pPr marL="584494" indent="0" algn="just">
              <a:spcBef>
                <a:spcPts val="767"/>
              </a:spcBef>
              <a:buNone/>
            </a:pPr>
            <a:endParaRPr lang="el-GR" sz="2800" b="1" dirty="0">
              <a:solidFill>
                <a:schemeClr val="accent1">
                  <a:lumMod val="75000"/>
                </a:schemeClr>
              </a:solidFill>
              <a:latin typeface="Arial" panose="020B0604020202020204" pitchFamily="34" charset="0"/>
              <a:cs typeface="Arial" panose="020B0604020202020204" pitchFamily="34" charset="0"/>
            </a:endParaRPr>
          </a:p>
          <a:p>
            <a:pPr marL="584494" indent="0" algn="just">
              <a:spcBef>
                <a:spcPts val="767"/>
              </a:spcBef>
              <a:buNone/>
            </a:pPr>
            <a:r>
              <a:rPr lang="el-GR" sz="2800" b="1" dirty="0">
                <a:solidFill>
                  <a:schemeClr val="accent1">
                    <a:lumMod val="75000"/>
                  </a:schemeClr>
                </a:solidFill>
                <a:latin typeface="Arial" panose="020B0604020202020204" pitchFamily="34" charset="0"/>
                <a:cs typeface="Arial" panose="020B0604020202020204" pitchFamily="34" charset="0"/>
              </a:rPr>
              <a:t>                                             </a:t>
            </a:r>
            <a:r>
              <a:rPr lang="el-GR" sz="2800" dirty="0">
                <a:solidFill>
                  <a:schemeClr val="accent1">
                    <a:lumMod val="75000"/>
                  </a:schemeClr>
                </a:solidFill>
                <a:latin typeface="Arial" panose="020B0604020202020204" pitchFamily="34" charset="0"/>
                <a:cs typeface="Arial" panose="020B0604020202020204" pitchFamily="34" charset="0"/>
              </a:rPr>
              <a:t> </a:t>
            </a:r>
            <a:endParaRPr lang="el-GR" sz="2800" b="1" dirty="0">
              <a:solidFill>
                <a:schemeClr val="accent1">
                  <a:lumMod val="75000"/>
                </a:schemeClr>
              </a:solidFill>
              <a:latin typeface="Arial" panose="020B0604020202020204" pitchFamily="34" charset="0"/>
              <a:cs typeface="Arial" panose="020B0604020202020204" pitchFamily="34" charset="0"/>
            </a:endParaRPr>
          </a:p>
          <a:p>
            <a:pPr marL="584494" indent="0" algn="just">
              <a:spcBef>
                <a:spcPts val="767"/>
              </a:spcBef>
              <a:buNone/>
            </a:pPr>
            <a:r>
              <a:rPr lang="el-GR" sz="2800" b="1" dirty="0">
                <a:solidFill>
                  <a:schemeClr val="accent1">
                    <a:lumMod val="75000"/>
                  </a:schemeClr>
                </a:solidFill>
                <a:latin typeface="Arial" panose="020B0604020202020204" pitchFamily="34" charset="0"/>
                <a:cs typeface="Arial" panose="020B0604020202020204" pitchFamily="34" charset="0"/>
              </a:rPr>
              <a:t>                                      </a:t>
            </a:r>
          </a:p>
          <a:p>
            <a:pPr marL="584494" indent="0" algn="just">
              <a:spcBef>
                <a:spcPts val="767"/>
              </a:spcBef>
              <a:buNone/>
            </a:pPr>
            <a:r>
              <a:rPr lang="el-GR" sz="2800" b="1" dirty="0">
                <a:solidFill>
                  <a:schemeClr val="accent1">
                    <a:lumMod val="75000"/>
                  </a:schemeClr>
                </a:solidFill>
                <a:latin typeface="Arial" panose="020B0604020202020204" pitchFamily="34" charset="0"/>
                <a:cs typeface="Arial" panose="020B0604020202020204" pitchFamily="34" charset="0"/>
              </a:rPr>
              <a:t>                          </a:t>
            </a:r>
            <a:endParaRPr lang="el-GR" sz="2800" dirty="0">
              <a:solidFill>
                <a:schemeClr val="accent1">
                  <a:lumMod val="75000"/>
                </a:schemeClr>
              </a:solidFill>
              <a:latin typeface="Arial" panose="020B0604020202020204" pitchFamily="34" charset="0"/>
              <a:cs typeface="Arial" panose="020B0604020202020204" pitchFamily="34" charset="0"/>
            </a:endParaRPr>
          </a:p>
        </p:txBody>
      </p:sp>
      <p:pic>
        <p:nvPicPr>
          <p:cNvPr id="12" name="Picture 11" descr="Microplastic "/>
          <p:cNvPicPr/>
          <p:nvPr/>
        </p:nvPicPr>
        <p:blipFill>
          <a:blip r:embed="rId2">
            <a:extLst>
              <a:ext uri="{28A0092B-C50C-407E-A947-70E740481C1C}">
                <a14:useLocalDpi xmlns:a14="http://schemas.microsoft.com/office/drawing/2010/main" val="0"/>
              </a:ext>
            </a:extLst>
          </a:blip>
          <a:srcRect/>
          <a:stretch>
            <a:fillRect/>
          </a:stretch>
        </p:blipFill>
        <p:spPr bwMode="auto">
          <a:xfrm>
            <a:off x="20018253" y="8592898"/>
            <a:ext cx="6984947" cy="4584841"/>
          </a:xfrm>
          <a:prstGeom prst="rect">
            <a:avLst/>
          </a:prstGeom>
          <a:noFill/>
          <a:ln>
            <a:noFill/>
          </a:ln>
        </p:spPr>
      </p:pic>
      <p:pic>
        <p:nvPicPr>
          <p:cNvPr id="13" name="Picture 12" descr="Related ima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675292" y="14810750"/>
            <a:ext cx="3409658" cy="2448770"/>
          </a:xfrm>
          <a:prstGeom prst="rect">
            <a:avLst/>
          </a:prstGeom>
          <a:noFill/>
          <a:ln>
            <a:noFill/>
          </a:ln>
        </p:spPr>
      </p:pic>
      <p:pic>
        <p:nvPicPr>
          <p:cNvPr id="14" name="Picture 13" descr="Image result for ÏÎ»Î±ÏÏÎ¹ÎºÎ¬ Î±ÏÎ¿ÏÏÎ¯Î¼Î¼Î±ÏÎ± ÏÏÎ±Î³Î¼Î±ÏÎ± ÎºÏÏÏÎ¿Ï"/>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511534" y="18715916"/>
            <a:ext cx="5421200" cy="3158595"/>
          </a:xfrm>
          <a:prstGeom prst="rect">
            <a:avLst/>
          </a:prstGeom>
          <a:noFill/>
          <a:ln>
            <a:noFill/>
          </a:ln>
        </p:spPr>
      </p:pic>
      <p:sp>
        <p:nvSpPr>
          <p:cNvPr id="4" name="TextBox 3"/>
          <p:cNvSpPr txBox="1"/>
          <p:nvPr/>
        </p:nvSpPr>
        <p:spPr>
          <a:xfrm>
            <a:off x="18914036" y="21968695"/>
            <a:ext cx="7929231" cy="860912"/>
          </a:xfrm>
          <a:prstGeom prst="rect">
            <a:avLst/>
          </a:prstGeom>
          <a:noFill/>
        </p:spPr>
        <p:txBody>
          <a:bodyPr wrap="none" lIns="121067" tIns="60533" rIns="121067" bIns="60533" rtlCol="0">
            <a:spAutoFit/>
          </a:bodyPr>
          <a:lstStyle/>
          <a:p>
            <a:r>
              <a:rPr lang="el-GR" sz="2400" b="1" i="1" dirty="0">
                <a:solidFill>
                  <a:schemeClr val="accent1">
                    <a:lumMod val="75000"/>
                  </a:schemeClr>
                </a:solidFill>
                <a:latin typeface="Arial" panose="020B0604020202020204" pitchFamily="34" charset="0"/>
                <a:cs typeface="Arial" panose="020B0604020202020204" pitchFamily="34" charset="0"/>
              </a:rPr>
              <a:t>Εικόνα 3: </a:t>
            </a:r>
            <a:r>
              <a:rPr lang="el-GR" sz="2400" dirty="0">
                <a:solidFill>
                  <a:schemeClr val="accent1">
                    <a:lumMod val="75000"/>
                  </a:schemeClr>
                </a:solidFill>
                <a:latin typeface="Arial" panose="020B0604020202020204" pitchFamily="34" charset="0"/>
                <a:cs typeface="Arial" panose="020B0604020202020204" pitchFamily="34" charset="0"/>
              </a:rPr>
              <a:t>Παραδείγματα δευτερογενών μικροπλαστικών</a:t>
            </a:r>
          </a:p>
          <a:p>
            <a:r>
              <a:rPr lang="el-GR" sz="2400" dirty="0">
                <a:solidFill>
                  <a:schemeClr val="accent1">
                    <a:lumMod val="75000"/>
                  </a:schemeClr>
                </a:solidFill>
                <a:latin typeface="Arial" panose="020B0604020202020204" pitchFamily="34" charset="0"/>
                <a:cs typeface="Arial" panose="020B0604020202020204" pitchFamily="34" charset="0"/>
              </a:rPr>
              <a:t>          </a:t>
            </a:r>
            <a:r>
              <a:rPr lang="en-GB" sz="2400" dirty="0">
                <a:solidFill>
                  <a:schemeClr val="accent1">
                    <a:lumMod val="75000"/>
                  </a:schemeClr>
                </a:solidFill>
                <a:latin typeface="Arial" panose="020B0604020202020204" pitchFamily="34" charset="0"/>
                <a:cs typeface="Arial" panose="020B0604020202020204" pitchFamily="34" charset="0"/>
              </a:rPr>
              <a:t> </a:t>
            </a:r>
            <a:r>
              <a:rPr lang="el-GR" sz="2400" dirty="0">
                <a:solidFill>
                  <a:schemeClr val="accent1">
                    <a:lumMod val="75000"/>
                  </a:schemeClr>
                </a:solidFill>
                <a:latin typeface="Arial" panose="020B0604020202020204" pitchFamily="34" charset="0"/>
                <a:cs typeface="Arial" panose="020B0604020202020204" pitchFamily="34" charset="0"/>
              </a:rPr>
              <a:t>στο φράγμα της  Γερμασόγειας [4]</a:t>
            </a:r>
            <a:endParaRPr lang="en-GB" sz="2400" dirty="0">
              <a:solidFill>
                <a:schemeClr val="accent1">
                  <a:lumMod val="75000"/>
                </a:schemeClr>
              </a:solidFill>
            </a:endParaRPr>
          </a:p>
        </p:txBody>
      </p:sp>
      <p:sp>
        <p:nvSpPr>
          <p:cNvPr id="6" name="TextBox 5"/>
          <p:cNvSpPr txBox="1"/>
          <p:nvPr/>
        </p:nvSpPr>
        <p:spPr>
          <a:xfrm>
            <a:off x="20836508" y="17370412"/>
            <a:ext cx="5716446" cy="1230244"/>
          </a:xfrm>
          <a:prstGeom prst="rect">
            <a:avLst/>
          </a:prstGeom>
          <a:noFill/>
        </p:spPr>
        <p:txBody>
          <a:bodyPr wrap="none" lIns="121067" tIns="60533" rIns="121067" bIns="60533" rtlCol="0">
            <a:spAutoFit/>
          </a:bodyPr>
          <a:lstStyle/>
          <a:p>
            <a:pPr algn="just" fontAlgn="t"/>
            <a:r>
              <a:rPr lang="el-GR" sz="2400" b="1" i="1" dirty="0">
                <a:solidFill>
                  <a:schemeClr val="accent1">
                    <a:lumMod val="75000"/>
                  </a:schemeClr>
                </a:solidFill>
                <a:latin typeface="Arial" panose="020B0604020202020204" pitchFamily="34" charset="0"/>
                <a:cs typeface="Arial" panose="020B0604020202020204" pitchFamily="34" charset="0"/>
              </a:rPr>
              <a:t>Εικόνα 2</a:t>
            </a:r>
            <a:r>
              <a:rPr lang="el-GR" sz="2400" dirty="0">
                <a:solidFill>
                  <a:schemeClr val="accent1">
                    <a:lumMod val="75000"/>
                  </a:schemeClr>
                </a:solidFill>
                <a:latin typeface="Arial" panose="020B0604020202020204" pitchFamily="34" charset="0"/>
                <a:cs typeface="Arial" panose="020B0604020202020204" pitchFamily="34" charset="0"/>
              </a:rPr>
              <a:t>: Πρωτογενή μικροπλαστικά</a:t>
            </a:r>
          </a:p>
          <a:p>
            <a:pPr algn="just" fontAlgn="t"/>
            <a:r>
              <a:rPr lang="el-GR" sz="2400" dirty="0">
                <a:solidFill>
                  <a:schemeClr val="accent1">
                    <a:lumMod val="75000"/>
                  </a:schemeClr>
                </a:solidFill>
                <a:latin typeface="Arial" panose="020B0604020202020204" pitchFamily="34" charset="0"/>
                <a:cs typeface="Arial" panose="020B0604020202020204" pitchFamily="34" charset="0"/>
              </a:rPr>
              <a:t> σε προϊόντα προσωπικής φροντίδας [2]</a:t>
            </a:r>
            <a:endParaRPr lang="en-GB" sz="2400" dirty="0">
              <a:solidFill>
                <a:schemeClr val="accent1">
                  <a:lumMod val="75000"/>
                </a:schemeClr>
              </a:solidFill>
              <a:latin typeface="Arial" panose="020B0604020202020204" pitchFamily="34" charset="0"/>
              <a:cs typeface="Arial" panose="020B0604020202020204" pitchFamily="34" charset="0"/>
            </a:endParaRPr>
          </a:p>
          <a:p>
            <a:endParaRPr lang="en-GB" sz="2400" dirty="0">
              <a:solidFill>
                <a:schemeClr val="accent1">
                  <a:lumMod val="75000"/>
                </a:schemeClr>
              </a:solidFill>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076974" y="26557773"/>
            <a:ext cx="7486066" cy="48379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17055126" y="31563255"/>
            <a:ext cx="9896949" cy="491580"/>
          </a:xfrm>
          <a:prstGeom prst="rect">
            <a:avLst/>
          </a:prstGeom>
          <a:noFill/>
        </p:spPr>
        <p:txBody>
          <a:bodyPr wrap="none" lIns="121067" tIns="60533" rIns="121067" bIns="60533" rtlCol="0">
            <a:spAutoFit/>
          </a:bodyPr>
          <a:lstStyle/>
          <a:p>
            <a:r>
              <a:rPr lang="el-GR" sz="2400" b="1" i="1" dirty="0">
                <a:solidFill>
                  <a:schemeClr val="accent1">
                    <a:lumMod val="75000"/>
                  </a:schemeClr>
                </a:solidFill>
              </a:rPr>
              <a:t>Εικόνα 4</a:t>
            </a:r>
            <a:r>
              <a:rPr lang="el-GR" sz="2400" dirty="0">
                <a:solidFill>
                  <a:schemeClr val="accent1">
                    <a:lumMod val="75000"/>
                  </a:schemeClr>
                </a:solidFill>
              </a:rPr>
              <a:t>:  Επιπτώσεις δευτερογενών μικροπλαστικών στους οργανισμούς [8]</a:t>
            </a:r>
            <a:endParaRPr lang="en-GB" sz="2400" dirty="0">
              <a:solidFill>
                <a:schemeClr val="accent1">
                  <a:lumMod val="75000"/>
                </a:schemeClr>
              </a:solidFill>
            </a:endParaRPr>
          </a:p>
        </p:txBody>
      </p:sp>
      <p:sp>
        <p:nvSpPr>
          <p:cNvPr id="5" name="Rectangle 4"/>
          <p:cNvSpPr/>
          <p:nvPr/>
        </p:nvSpPr>
        <p:spPr>
          <a:xfrm>
            <a:off x="16778064" y="34348091"/>
            <a:ext cx="10657185" cy="3600400"/>
          </a:xfrm>
          <a:prstGeom prst="rect">
            <a:avLst/>
          </a:prstGeom>
          <a:noFill/>
          <a:ln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smtClean="0">
                <a:solidFill>
                  <a:schemeClr val="accent1">
                    <a:lumMod val="75000"/>
                  </a:schemeClr>
                </a:solidFill>
                <a:latin typeface="Arial" panose="020B0604020202020204" pitchFamily="34" charset="0"/>
                <a:cs typeface="Arial" panose="020B0604020202020204" pitchFamily="34" charset="0"/>
              </a:rPr>
              <a:t>ΜΑΘΗΤΙΚΗ ΟΜΑΔΑ:  ΑΝΤΩΝΙΟΥ ΣΕΜΙΝΑ, ΠΑΝΤΑΖΗ ΠΑΡΑΣΚΕΥΗ</a:t>
            </a:r>
          </a:p>
          <a:p>
            <a:pPr algn="ctr"/>
            <a:endParaRPr lang="el-GR" sz="2400" b="1" dirty="0">
              <a:solidFill>
                <a:schemeClr val="accent1">
                  <a:lumMod val="75000"/>
                </a:schemeClr>
              </a:solidFill>
              <a:latin typeface="Arial" panose="020B0604020202020204" pitchFamily="34" charset="0"/>
              <a:cs typeface="Arial" panose="020B0604020202020204" pitchFamily="34" charset="0"/>
            </a:endParaRPr>
          </a:p>
          <a:p>
            <a:pPr algn="ctr"/>
            <a:r>
              <a:rPr lang="el-GR" sz="2400" b="1" dirty="0" smtClean="0">
                <a:solidFill>
                  <a:schemeClr val="accent1">
                    <a:lumMod val="75000"/>
                  </a:schemeClr>
                </a:solidFill>
                <a:latin typeface="Arial" panose="020B0604020202020204" pitchFamily="34" charset="0"/>
                <a:cs typeface="Arial" panose="020B0604020202020204" pitchFamily="34" charset="0"/>
              </a:rPr>
              <a:t>ΣΧΟΛΙΚΗ ΧΡΟΝΙΑ: 2018-2019</a:t>
            </a:r>
          </a:p>
          <a:p>
            <a:pPr algn="ctr"/>
            <a:endParaRPr lang="el-GR" sz="2400" b="1" dirty="0" smtClean="0">
              <a:solidFill>
                <a:schemeClr val="accent1">
                  <a:lumMod val="75000"/>
                </a:schemeClr>
              </a:solidFill>
              <a:latin typeface="Arial" panose="020B0604020202020204" pitchFamily="34" charset="0"/>
              <a:cs typeface="Arial" panose="020B0604020202020204" pitchFamily="34" charset="0"/>
            </a:endParaRPr>
          </a:p>
          <a:p>
            <a:pPr algn="ctr"/>
            <a:r>
              <a:rPr lang="el-GR" sz="2400" b="1" dirty="0" smtClean="0">
                <a:solidFill>
                  <a:schemeClr val="accent1">
                    <a:lumMod val="75000"/>
                  </a:schemeClr>
                </a:solidFill>
                <a:latin typeface="Arial" panose="020B0604020202020204" pitchFamily="34" charset="0"/>
                <a:cs typeface="Arial" panose="020B0604020202020204" pitchFamily="34" charset="0"/>
              </a:rPr>
              <a:t>ΣΧΟΛΕΙΟ: ΓΥΜΝΑΣΙΟ ΔΡΟΣΙΑΣ ΛΑΡΝΑΚΑΣ</a:t>
            </a:r>
          </a:p>
          <a:p>
            <a:pPr algn="ctr"/>
            <a:endParaRPr lang="el-GR" sz="2400" b="1" dirty="0" smtClean="0">
              <a:solidFill>
                <a:schemeClr val="accent1">
                  <a:lumMod val="75000"/>
                </a:schemeClr>
              </a:solidFill>
              <a:latin typeface="Arial" panose="020B0604020202020204" pitchFamily="34" charset="0"/>
              <a:cs typeface="Arial" panose="020B0604020202020204" pitchFamily="34" charset="0"/>
            </a:endParaRPr>
          </a:p>
          <a:p>
            <a:pPr algn="ctr"/>
            <a:r>
              <a:rPr lang="el-GR" sz="2400" b="1" dirty="0" smtClean="0">
                <a:solidFill>
                  <a:schemeClr val="accent1">
                    <a:lumMod val="75000"/>
                  </a:schemeClr>
                </a:solidFill>
                <a:latin typeface="Arial" panose="020B0604020202020204" pitchFamily="34" charset="0"/>
                <a:cs typeface="Arial" panose="020B0604020202020204" pitchFamily="34" charset="0"/>
              </a:rPr>
              <a:t>ΥΠΕΥΘΥΝΗ ΚΑΘΗΓΗΤΡΙΑ:  ΕΥΘΥΜΙΟΥ ΜΑΡΙΑ</a:t>
            </a:r>
            <a:endParaRPr lang="en-GB" sz="2400" b="1" dirty="0">
              <a:solidFill>
                <a:schemeClr val="accent1">
                  <a:lumMod val="75000"/>
                </a:schemeClr>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632</TotalTime>
  <Words>421</Words>
  <Application>Microsoft Office PowerPoint</Application>
  <PresentationFormat>Custom</PresentationFormat>
  <Paragraphs>124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    ΜΙΚΡΟΠΛΑΣΤΙΚΑ: Η ΜΕΓΑΛΗ ΑΠΕΙΛΗ ΤΟΥ ΣΥΓΧΡΟΝΟΥ ΚΟΣΜΟΥ  </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Corporate Edition</dc:creator>
  <cp:lastModifiedBy>User</cp:lastModifiedBy>
  <cp:revision>123</cp:revision>
  <cp:lastPrinted>2017-03-05T08:16:02Z</cp:lastPrinted>
  <dcterms:created xsi:type="dcterms:W3CDTF">2016-02-17T19:28:22Z</dcterms:created>
  <dcterms:modified xsi:type="dcterms:W3CDTF">2019-03-08T12:04:06Z</dcterms:modified>
</cp:coreProperties>
</file>