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8800425" cy="35999738"/>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20C6F-753D-4351-82A8-FC66D3C62638}" v="26" dt="2019-03-09T23:38:27.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1123" y="2880"/>
      </p:cViewPr>
      <p:guideLst>
        <p:guide orient="horz" pos="11338"/>
        <p:guide pos="90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Νικόλας Γενεθλίου" userId="45399527-a97f-44ee-87b4-084009c6bc03" providerId="ADAL" clId="{18A20C6F-753D-4351-82A8-FC66D3C62638}"/>
    <pc:docChg chg="undo custSel addSld delSld modSld">
      <pc:chgData name="Νικόλας Γενεθλίου" userId="45399527-a97f-44ee-87b4-084009c6bc03" providerId="ADAL" clId="{18A20C6F-753D-4351-82A8-FC66D3C62638}" dt="2019-03-09T23:42:19.356" v="3090" actId="122"/>
      <pc:docMkLst>
        <pc:docMk/>
      </pc:docMkLst>
      <pc:sldChg chg="addSp delSp modSp">
        <pc:chgData name="Νικόλας Γενεθλίου" userId="45399527-a97f-44ee-87b4-084009c6bc03" providerId="ADAL" clId="{18A20C6F-753D-4351-82A8-FC66D3C62638}" dt="2019-03-09T23:42:19.356" v="3090" actId="122"/>
        <pc:sldMkLst>
          <pc:docMk/>
          <pc:sldMk cId="1027017857" sldId="256"/>
        </pc:sldMkLst>
        <pc:spChg chg="mod">
          <ac:chgData name="Νικόλας Γενεθλίου" userId="45399527-a97f-44ee-87b4-084009c6bc03" providerId="ADAL" clId="{18A20C6F-753D-4351-82A8-FC66D3C62638}" dt="2019-03-09T23:09:20.315" v="1145" actId="14100"/>
          <ac:spMkLst>
            <pc:docMk/>
            <pc:sldMk cId="1027017857" sldId="256"/>
            <ac:spMk id="2" creationId="{F153EA35-312D-4C33-98DF-7682E686E46B}"/>
          </ac:spMkLst>
        </pc:spChg>
        <pc:spChg chg="mod">
          <ac:chgData name="Νικόλας Γενεθλίου" userId="45399527-a97f-44ee-87b4-084009c6bc03" providerId="ADAL" clId="{18A20C6F-753D-4351-82A8-FC66D3C62638}" dt="2019-03-09T23:09:41.130" v="1189" actId="1036"/>
          <ac:spMkLst>
            <pc:docMk/>
            <pc:sldMk cId="1027017857" sldId="256"/>
            <ac:spMk id="5" creationId="{0DBB2177-9922-4636-9CDB-4CDF95420A32}"/>
          </ac:spMkLst>
        </pc:spChg>
        <pc:spChg chg="add mod">
          <ac:chgData name="Νικόλας Γενεθλίου" userId="45399527-a97f-44ee-87b4-084009c6bc03" providerId="ADAL" clId="{18A20C6F-753D-4351-82A8-FC66D3C62638}" dt="2019-03-09T23:09:41.130" v="1189" actId="1036"/>
          <ac:spMkLst>
            <pc:docMk/>
            <pc:sldMk cId="1027017857" sldId="256"/>
            <ac:spMk id="8" creationId="{1B372757-4042-47A2-B9FA-2D1912F9B57E}"/>
          </ac:spMkLst>
        </pc:spChg>
        <pc:spChg chg="add mod">
          <ac:chgData name="Νικόλας Γενεθλίου" userId="45399527-a97f-44ee-87b4-084009c6bc03" providerId="ADAL" clId="{18A20C6F-753D-4351-82A8-FC66D3C62638}" dt="2019-03-09T23:09:41.130" v="1189" actId="1036"/>
          <ac:spMkLst>
            <pc:docMk/>
            <pc:sldMk cId="1027017857" sldId="256"/>
            <ac:spMk id="9" creationId="{7181249F-DED9-4354-91E9-034BFF761A5C}"/>
          </ac:spMkLst>
        </pc:spChg>
        <pc:spChg chg="add mod">
          <ac:chgData name="Νικόλας Γενεθλίου" userId="45399527-a97f-44ee-87b4-084009c6bc03" providerId="ADAL" clId="{18A20C6F-753D-4351-82A8-FC66D3C62638}" dt="2019-03-09T23:10:01.508" v="1224" actId="1035"/>
          <ac:spMkLst>
            <pc:docMk/>
            <pc:sldMk cId="1027017857" sldId="256"/>
            <ac:spMk id="10" creationId="{01A8FE43-C1B2-4E40-B121-9759ED7F645F}"/>
          </ac:spMkLst>
        </pc:spChg>
        <pc:spChg chg="add mod">
          <ac:chgData name="Νικόλας Γενεθλίου" userId="45399527-a97f-44ee-87b4-084009c6bc03" providerId="ADAL" clId="{18A20C6F-753D-4351-82A8-FC66D3C62638}" dt="2019-03-09T23:16:16.958" v="1436" actId="14100"/>
          <ac:spMkLst>
            <pc:docMk/>
            <pc:sldMk cId="1027017857" sldId="256"/>
            <ac:spMk id="20" creationId="{143D3661-44E3-4796-89C7-AEDEC7F9E706}"/>
          </ac:spMkLst>
        </pc:spChg>
        <pc:spChg chg="add mod">
          <ac:chgData name="Νικόλας Γενεθλίου" userId="45399527-a97f-44ee-87b4-084009c6bc03" providerId="ADAL" clId="{18A20C6F-753D-4351-82A8-FC66D3C62638}" dt="2019-03-09T23:22:35.110" v="1974" actId="20577"/>
          <ac:spMkLst>
            <pc:docMk/>
            <pc:sldMk cId="1027017857" sldId="256"/>
            <ac:spMk id="23" creationId="{B1BB5095-78FD-492D-B10A-8F4FE4F89429}"/>
          </ac:spMkLst>
        </pc:spChg>
        <pc:spChg chg="add mod">
          <ac:chgData name="Νικόλας Γενεθλίου" userId="45399527-a97f-44ee-87b4-084009c6bc03" providerId="ADAL" clId="{18A20C6F-753D-4351-82A8-FC66D3C62638}" dt="2019-03-09T23:33:40.423" v="2524" actId="27636"/>
          <ac:spMkLst>
            <pc:docMk/>
            <pc:sldMk cId="1027017857" sldId="256"/>
            <ac:spMk id="25" creationId="{A3F2876B-B2FA-49B7-A1CA-0EEE7C79ED10}"/>
          </ac:spMkLst>
        </pc:spChg>
        <pc:spChg chg="add mod">
          <ac:chgData name="Νικόλας Γενεθλίου" userId="45399527-a97f-44ee-87b4-084009c6bc03" providerId="ADAL" clId="{18A20C6F-753D-4351-82A8-FC66D3C62638}" dt="2019-03-09T23:33:52.924" v="2527" actId="14100"/>
          <ac:spMkLst>
            <pc:docMk/>
            <pc:sldMk cId="1027017857" sldId="256"/>
            <ac:spMk id="26" creationId="{0EFEED7D-3E53-4A64-83EA-95971C8DD268}"/>
          </ac:spMkLst>
        </pc:spChg>
        <pc:spChg chg="add mod">
          <ac:chgData name="Νικόλας Γενεθλίου" userId="45399527-a97f-44ee-87b4-084009c6bc03" providerId="ADAL" clId="{18A20C6F-753D-4351-82A8-FC66D3C62638}" dt="2019-03-09T23:38:02.062" v="2865" actId="27636"/>
          <ac:spMkLst>
            <pc:docMk/>
            <pc:sldMk cId="1027017857" sldId="256"/>
            <ac:spMk id="30" creationId="{E6535353-4F85-482C-B216-0085219FF9E4}"/>
          </ac:spMkLst>
        </pc:spChg>
        <pc:spChg chg="add mod">
          <ac:chgData name="Νικόλας Γενεθλίου" userId="45399527-a97f-44ee-87b4-084009c6bc03" providerId="ADAL" clId="{18A20C6F-753D-4351-82A8-FC66D3C62638}" dt="2019-03-09T23:42:19.356" v="3090" actId="122"/>
          <ac:spMkLst>
            <pc:docMk/>
            <pc:sldMk cId="1027017857" sldId="256"/>
            <ac:spMk id="31" creationId="{C9B6221A-F659-43E1-9164-6B1860C6109E}"/>
          </ac:spMkLst>
        </pc:spChg>
        <pc:picChg chg="mod">
          <ac:chgData name="Νικόλας Γενεθλίου" userId="45399527-a97f-44ee-87b4-084009c6bc03" providerId="ADAL" clId="{18A20C6F-753D-4351-82A8-FC66D3C62638}" dt="2019-03-09T23:09:41.130" v="1189" actId="1036"/>
          <ac:picMkLst>
            <pc:docMk/>
            <pc:sldMk cId="1027017857" sldId="256"/>
            <ac:picMk id="7" creationId="{82F00344-9102-49D5-AA2D-8C0371C1A688}"/>
          </ac:picMkLst>
        </pc:picChg>
        <pc:picChg chg="add mod modCrop">
          <ac:chgData name="Νικόλας Γενεθλίου" userId="45399527-a97f-44ee-87b4-084009c6bc03" providerId="ADAL" clId="{18A20C6F-753D-4351-82A8-FC66D3C62638}" dt="2019-03-09T23:10:01.508" v="1224" actId="1035"/>
          <ac:picMkLst>
            <pc:docMk/>
            <pc:sldMk cId="1027017857" sldId="256"/>
            <ac:picMk id="11" creationId="{B8A0B16F-29C2-45E2-AC97-38263E104662}"/>
          </ac:picMkLst>
        </pc:picChg>
        <pc:picChg chg="add mod modCrop">
          <ac:chgData name="Νικόλας Γενεθλίου" userId="45399527-a97f-44ee-87b4-084009c6bc03" providerId="ADAL" clId="{18A20C6F-753D-4351-82A8-FC66D3C62638}" dt="2019-03-09T23:10:01.508" v="1224" actId="1035"/>
          <ac:picMkLst>
            <pc:docMk/>
            <pc:sldMk cId="1027017857" sldId="256"/>
            <ac:picMk id="12" creationId="{E0179109-E7FF-4FE8-BDC2-12F9FBE7E8A9}"/>
          </ac:picMkLst>
        </pc:picChg>
        <pc:picChg chg="add mod modCrop">
          <ac:chgData name="Νικόλας Γενεθλίου" userId="45399527-a97f-44ee-87b4-084009c6bc03" providerId="ADAL" clId="{18A20C6F-753D-4351-82A8-FC66D3C62638}" dt="2019-03-09T23:10:01.508" v="1224" actId="1035"/>
          <ac:picMkLst>
            <pc:docMk/>
            <pc:sldMk cId="1027017857" sldId="256"/>
            <ac:picMk id="13" creationId="{C0090F9F-A5BA-450F-A529-343CE37D4B06}"/>
          </ac:picMkLst>
        </pc:picChg>
        <pc:picChg chg="add mod modCrop">
          <ac:chgData name="Νικόλας Γενεθλίου" userId="45399527-a97f-44ee-87b4-084009c6bc03" providerId="ADAL" clId="{18A20C6F-753D-4351-82A8-FC66D3C62638}" dt="2019-03-09T23:10:01.508" v="1224" actId="1035"/>
          <ac:picMkLst>
            <pc:docMk/>
            <pc:sldMk cId="1027017857" sldId="256"/>
            <ac:picMk id="14" creationId="{E4ED4072-993E-449E-91FD-542E6D9B0992}"/>
          </ac:picMkLst>
        </pc:picChg>
        <pc:picChg chg="add mod">
          <ac:chgData name="Νικόλας Γενεθλίου" userId="45399527-a97f-44ee-87b4-084009c6bc03" providerId="ADAL" clId="{18A20C6F-753D-4351-82A8-FC66D3C62638}" dt="2019-03-09T23:10:01.508" v="1224" actId="1035"/>
          <ac:picMkLst>
            <pc:docMk/>
            <pc:sldMk cId="1027017857" sldId="256"/>
            <ac:picMk id="15" creationId="{6303333E-A430-48D8-8D4E-B912D43D76E7}"/>
          </ac:picMkLst>
        </pc:picChg>
        <pc:picChg chg="add mod">
          <ac:chgData name="Νικόλας Γενεθλίου" userId="45399527-a97f-44ee-87b4-084009c6bc03" providerId="ADAL" clId="{18A20C6F-753D-4351-82A8-FC66D3C62638}" dt="2019-03-09T23:10:01.508" v="1224" actId="1035"/>
          <ac:picMkLst>
            <pc:docMk/>
            <pc:sldMk cId="1027017857" sldId="256"/>
            <ac:picMk id="16" creationId="{7C9E8D49-2007-48F3-BC81-8A3BDD702D6B}"/>
          </ac:picMkLst>
        </pc:picChg>
        <pc:picChg chg="add mod">
          <ac:chgData name="Νικόλας Γενεθλίου" userId="45399527-a97f-44ee-87b4-084009c6bc03" providerId="ADAL" clId="{18A20C6F-753D-4351-82A8-FC66D3C62638}" dt="2019-03-09T23:10:01.508" v="1224" actId="1035"/>
          <ac:picMkLst>
            <pc:docMk/>
            <pc:sldMk cId="1027017857" sldId="256"/>
            <ac:picMk id="17" creationId="{FEB69A64-9133-446B-91C1-1B2B9A4FB316}"/>
          </ac:picMkLst>
        </pc:picChg>
        <pc:picChg chg="add mod">
          <ac:chgData name="Νικόλας Γενεθλίου" userId="45399527-a97f-44ee-87b4-084009c6bc03" providerId="ADAL" clId="{18A20C6F-753D-4351-82A8-FC66D3C62638}" dt="2019-03-09T23:10:01.508" v="1224" actId="1035"/>
          <ac:picMkLst>
            <pc:docMk/>
            <pc:sldMk cId="1027017857" sldId="256"/>
            <ac:picMk id="18" creationId="{64A1E097-BBE3-4B6F-8347-13F407331801}"/>
          </ac:picMkLst>
        </pc:picChg>
        <pc:picChg chg="add mod modCrop">
          <ac:chgData name="Νικόλας Γενεθλίου" userId="45399527-a97f-44ee-87b4-084009c6bc03" providerId="ADAL" clId="{18A20C6F-753D-4351-82A8-FC66D3C62638}" dt="2019-03-09T23:10:01.508" v="1224" actId="1035"/>
          <ac:picMkLst>
            <pc:docMk/>
            <pc:sldMk cId="1027017857" sldId="256"/>
            <ac:picMk id="19" creationId="{BB97DEA2-70F9-4065-9DE0-3A8CDCB41244}"/>
          </ac:picMkLst>
        </pc:picChg>
        <pc:picChg chg="add mod">
          <ac:chgData name="Νικόλας Γενεθλίου" userId="45399527-a97f-44ee-87b4-084009c6bc03" providerId="ADAL" clId="{18A20C6F-753D-4351-82A8-FC66D3C62638}" dt="2019-03-09T23:16:08.926" v="1435" actId="1076"/>
          <ac:picMkLst>
            <pc:docMk/>
            <pc:sldMk cId="1027017857" sldId="256"/>
            <ac:picMk id="21" creationId="{1111F269-A024-4279-8F3F-4A8DBED208CC}"/>
          </ac:picMkLst>
        </pc:picChg>
        <pc:picChg chg="add del">
          <ac:chgData name="Νικόλας Γενεθλίου" userId="45399527-a97f-44ee-87b4-084009c6bc03" providerId="ADAL" clId="{18A20C6F-753D-4351-82A8-FC66D3C62638}" dt="2019-03-09T23:17:08.074" v="1438"/>
          <ac:picMkLst>
            <pc:docMk/>
            <pc:sldMk cId="1027017857" sldId="256"/>
            <ac:picMk id="22" creationId="{C0860202-25FC-4E6D-9D63-BA8E1148E6D8}"/>
          </ac:picMkLst>
        </pc:picChg>
        <pc:picChg chg="add mod">
          <ac:chgData name="Νικόλας Γενεθλίου" userId="45399527-a97f-44ee-87b4-084009c6bc03" providerId="ADAL" clId="{18A20C6F-753D-4351-82A8-FC66D3C62638}" dt="2019-03-09T23:22:52.424" v="1976" actId="1076"/>
          <ac:picMkLst>
            <pc:docMk/>
            <pc:sldMk cId="1027017857" sldId="256"/>
            <ac:picMk id="24" creationId="{4874CD2B-EBC4-431B-A24A-6A33AD141A24}"/>
          </ac:picMkLst>
        </pc:picChg>
        <pc:picChg chg="add mod">
          <ac:chgData name="Νικόλας Γενεθλίου" userId="45399527-a97f-44ee-87b4-084009c6bc03" providerId="ADAL" clId="{18A20C6F-753D-4351-82A8-FC66D3C62638}" dt="2019-03-09T23:33:57.487" v="2545" actId="1038"/>
          <ac:picMkLst>
            <pc:docMk/>
            <pc:sldMk cId="1027017857" sldId="256"/>
            <ac:picMk id="27" creationId="{3211B414-9E21-4438-A739-7F60674F0B11}"/>
          </ac:picMkLst>
        </pc:picChg>
        <pc:picChg chg="add mod">
          <ac:chgData name="Νικόλας Γενεθλίου" userId="45399527-a97f-44ee-87b4-084009c6bc03" providerId="ADAL" clId="{18A20C6F-753D-4351-82A8-FC66D3C62638}" dt="2019-03-09T23:34:02.488" v="2559" actId="1037"/>
          <ac:picMkLst>
            <pc:docMk/>
            <pc:sldMk cId="1027017857" sldId="256"/>
            <ac:picMk id="28" creationId="{6BF143C7-6D28-4E0D-98D5-ED6A27571B9A}"/>
          </ac:picMkLst>
        </pc:picChg>
        <pc:picChg chg="add mod">
          <ac:chgData name="Νικόλας Γενεθλίου" userId="45399527-a97f-44ee-87b4-084009c6bc03" providerId="ADAL" clId="{18A20C6F-753D-4351-82A8-FC66D3C62638}" dt="2019-03-09T23:34:05.879" v="2567" actId="1037"/>
          <ac:picMkLst>
            <pc:docMk/>
            <pc:sldMk cId="1027017857" sldId="256"/>
            <ac:picMk id="29" creationId="{C2C7F913-EF0E-45EB-B9E0-5CBD07B39883}"/>
          </ac:picMkLst>
        </pc:picChg>
      </pc:sldChg>
      <pc:sldChg chg="add del">
        <pc:chgData name="Νικόλας Γενεθλίου" userId="45399527-a97f-44ee-87b4-084009c6bc03" providerId="ADAL" clId="{18A20C6F-753D-4351-82A8-FC66D3C62638}" dt="2019-03-09T23:31:29.487" v="2479"/>
        <pc:sldMkLst>
          <pc:docMk/>
          <pc:sldMk cId="0" sldId="288"/>
        </pc:sldMkLst>
      </pc:sldChg>
      <pc:sldChg chg="add del">
        <pc:chgData name="Νικόλας Γενεθλίου" userId="45399527-a97f-44ee-87b4-084009c6bc03" providerId="ADAL" clId="{18A20C6F-753D-4351-82A8-FC66D3C62638}" dt="2019-03-09T23:32:06.945" v="2486"/>
        <pc:sldMkLst>
          <pc:docMk/>
          <pc:sldMk cId="590740261"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5891626"/>
            <a:ext cx="24480361" cy="12533242"/>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18908198"/>
            <a:ext cx="21600319" cy="869160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2DDD55-A52C-42F4-886A-5FAF7AC6FAAC}"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74022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DDD55-A52C-42F4-886A-5FAF7AC6FAAC}"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4177475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916653"/>
            <a:ext cx="6210092"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1916653"/>
            <a:ext cx="18270270"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DDD55-A52C-42F4-886A-5FAF7AC6FAAC}"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178643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2DDD55-A52C-42F4-886A-5FAF7AC6FAAC}"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250218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8974945"/>
            <a:ext cx="24840367" cy="14974888"/>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24091502"/>
            <a:ext cx="24840367" cy="7874940"/>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2DDD55-A52C-42F4-886A-5FAF7AC6FAAC}"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298158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9583264"/>
            <a:ext cx="12240181"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9583264"/>
            <a:ext cx="12240181"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2DDD55-A52C-42F4-886A-5FAF7AC6FAAC}"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323742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916661"/>
            <a:ext cx="24840367"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8824938"/>
            <a:ext cx="12183928"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4" name="Content Placeholder 3"/>
          <p:cNvSpPr>
            <a:spLocks noGrp="1"/>
          </p:cNvSpPr>
          <p:nvPr>
            <p:ph sz="half" idx="2"/>
          </p:nvPr>
        </p:nvSpPr>
        <p:spPr>
          <a:xfrm>
            <a:off x="1983784" y="13149904"/>
            <a:ext cx="12183928"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8824938"/>
            <a:ext cx="12243932" cy="4324966"/>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4580217" y="13149904"/>
            <a:ext cx="1224393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2DDD55-A52C-42F4-886A-5FAF7AC6FAAC}" type="datetimeFigureOut">
              <a:rPr lang="en-US" smtClean="0"/>
              <a:t>3/11/2019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15474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2DDD55-A52C-42F4-886A-5FAF7AC6FAAC}" type="datetimeFigureOut">
              <a:rPr lang="en-US" smtClean="0"/>
              <a:t>3/11/2019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107606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DDD55-A52C-42F4-886A-5FAF7AC6FAAC}" type="datetimeFigureOut">
              <a:rPr lang="en-US" smtClean="0"/>
              <a:t>3/11/2019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331632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5183304"/>
            <a:ext cx="14580215" cy="25583147"/>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A22DDD55-A52C-42F4-886A-5FAF7AC6FAAC}"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250846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99982"/>
            <a:ext cx="9288887" cy="8399939"/>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5183304"/>
            <a:ext cx="14580215" cy="25583147"/>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10799922"/>
            <a:ext cx="9288887" cy="20008190"/>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fld id="{A22DDD55-A52C-42F4-886A-5FAF7AC6FAAC}"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9F9E6-459F-4AEF-B71C-32FE2BCFE57E}" type="slidenum">
              <a:rPr lang="en-US" smtClean="0"/>
              <a:t>‹#›</a:t>
            </a:fld>
            <a:endParaRPr lang="en-US"/>
          </a:p>
        </p:txBody>
      </p:sp>
    </p:spTree>
    <p:extLst>
      <p:ext uri="{BB962C8B-B14F-4D97-AF65-F5344CB8AC3E}">
        <p14:creationId xmlns:p14="http://schemas.microsoft.com/office/powerpoint/2010/main" val="343347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916661"/>
            <a:ext cx="24840367"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9583264"/>
            <a:ext cx="24840367"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33366432"/>
            <a:ext cx="6480096" cy="1916653"/>
          </a:xfrm>
          <a:prstGeom prst="rect">
            <a:avLst/>
          </a:prstGeom>
        </p:spPr>
        <p:txBody>
          <a:bodyPr vert="horz" lIns="91440" tIns="45720" rIns="91440" bIns="45720" rtlCol="0" anchor="ctr"/>
          <a:lstStyle>
            <a:lvl1pPr algn="l">
              <a:defRPr sz="3780">
                <a:solidFill>
                  <a:schemeClr val="tx1">
                    <a:tint val="75000"/>
                  </a:schemeClr>
                </a:solidFill>
              </a:defRPr>
            </a:lvl1pPr>
          </a:lstStyle>
          <a:p>
            <a:fld id="{A22DDD55-A52C-42F4-886A-5FAF7AC6FAAC}" type="datetimeFigureOut">
              <a:rPr lang="en-US" smtClean="0"/>
              <a:t>3/11/2019</a:t>
            </a:fld>
            <a:endParaRPr lang="en-US"/>
          </a:p>
        </p:txBody>
      </p:sp>
      <p:sp>
        <p:nvSpPr>
          <p:cNvPr id="5" name="Footer Placeholder 4"/>
          <p:cNvSpPr>
            <a:spLocks noGrp="1"/>
          </p:cNvSpPr>
          <p:nvPr>
            <p:ph type="ftr" sz="quarter" idx="3"/>
          </p:nvPr>
        </p:nvSpPr>
        <p:spPr>
          <a:xfrm>
            <a:off x="9540141" y="33366432"/>
            <a:ext cx="9720143" cy="1916653"/>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33366432"/>
            <a:ext cx="6480096" cy="1916653"/>
          </a:xfrm>
          <a:prstGeom prst="rect">
            <a:avLst/>
          </a:prstGeom>
        </p:spPr>
        <p:txBody>
          <a:bodyPr vert="horz" lIns="91440" tIns="45720" rIns="91440" bIns="45720" rtlCol="0" anchor="ctr"/>
          <a:lstStyle>
            <a:lvl1pPr algn="r">
              <a:defRPr sz="3780">
                <a:solidFill>
                  <a:schemeClr val="tx1">
                    <a:tint val="75000"/>
                  </a:schemeClr>
                </a:solidFill>
              </a:defRPr>
            </a:lvl1pPr>
          </a:lstStyle>
          <a:p>
            <a:fld id="{D3A9F9E6-459F-4AEF-B71C-32FE2BCFE57E}" type="slidenum">
              <a:rPr lang="en-US" smtClean="0"/>
              <a:t>‹#›</a:t>
            </a:fld>
            <a:endParaRPr lang="en-US"/>
          </a:p>
        </p:txBody>
      </p:sp>
    </p:spTree>
    <p:extLst>
      <p:ext uri="{BB962C8B-B14F-4D97-AF65-F5344CB8AC3E}">
        <p14:creationId xmlns:p14="http://schemas.microsoft.com/office/powerpoint/2010/main" val="233812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3EA35-312D-4C33-98DF-7682E686E46B}"/>
              </a:ext>
            </a:extLst>
          </p:cNvPr>
          <p:cNvSpPr>
            <a:spLocks noGrp="1"/>
          </p:cNvSpPr>
          <p:nvPr>
            <p:ph type="ctrTitle"/>
          </p:nvPr>
        </p:nvSpPr>
        <p:spPr>
          <a:xfrm>
            <a:off x="0" y="0"/>
            <a:ext cx="28800426" cy="2958323"/>
          </a:xfrm>
          <a:solidFill>
            <a:schemeClr val="accent5"/>
          </a:solidFill>
        </p:spPr>
        <p:txBody>
          <a:bodyPr anchor="ctr" anchorCtr="0">
            <a:normAutofit/>
          </a:bodyPr>
          <a:lstStyle/>
          <a:p>
            <a:r>
              <a:rPr lang="el-GR" sz="14000" b="1" dirty="0">
                <a:solidFill>
                  <a:schemeClr val="accent4">
                    <a:lumMod val="40000"/>
                    <a:lumOff val="60000"/>
                  </a:schemeClr>
                </a:solidFill>
                <a:effectLst>
                  <a:outerShdw blurRad="38100" dist="38100" dir="2700000" algn="tl">
                    <a:srgbClr val="000000">
                      <a:alpha val="43137"/>
                    </a:srgbClr>
                  </a:outerShdw>
                </a:effectLst>
              </a:rPr>
              <a:t>ΕΥΗΜΕΡΙΑ ΣΚΥΛΙΩΝ – ΚΑΘΑΡΑ ΠΑΡΚΑ</a:t>
            </a:r>
            <a:endParaRPr lang="en-US" sz="14000" b="1"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Title 1">
            <a:extLst>
              <a:ext uri="{FF2B5EF4-FFF2-40B4-BE49-F238E27FC236}">
                <a16:creationId xmlns:a16="http://schemas.microsoft.com/office/drawing/2014/main" xmlns="" id="{0DBB2177-9922-4636-9CDB-4CDF95420A32}"/>
              </a:ext>
            </a:extLst>
          </p:cNvPr>
          <p:cNvSpPr txBox="1">
            <a:spLocks/>
          </p:cNvSpPr>
          <p:nvPr/>
        </p:nvSpPr>
        <p:spPr>
          <a:xfrm>
            <a:off x="1943099" y="3135349"/>
            <a:ext cx="11119758" cy="9480620"/>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ΕΙΣΑΓΩΓΗ:</a:t>
            </a:r>
          </a:p>
          <a:p>
            <a:pPr algn="just"/>
            <a:r>
              <a:rPr lang="el-GR" sz="3200" b="1" dirty="0"/>
              <a:t>Ένα πολύ μεγάλο πρόβλημα που υπάρχει σήμερα στις αστικές περιοχές της Κύπρου είναι τα κόπρανα των σκυλιών στα πάρκα και στα πεζοδρόμια. Η παρουσία των κοπράνων εγκυμονεί κινδύνους για την υγεία των πολιτών και κυρίως των παιδιών που χρησιμοποιούν τα πάρκα. </a:t>
            </a:r>
            <a:endParaRPr lang="en-GB" sz="3200" b="1" dirty="0"/>
          </a:p>
          <a:p>
            <a:pPr algn="just"/>
            <a:endParaRPr lang="en-GB" sz="3200" b="1" dirty="0"/>
          </a:p>
          <a:p>
            <a:pPr algn="just"/>
            <a:endParaRPr lang="en-GB" sz="3200" b="1" dirty="0"/>
          </a:p>
          <a:p>
            <a:pPr algn="just"/>
            <a:endParaRPr lang="en-GB" sz="3200" b="1" dirty="0"/>
          </a:p>
          <a:p>
            <a:pPr algn="just"/>
            <a:endParaRPr lang="en-GB" sz="3200" b="1" dirty="0"/>
          </a:p>
          <a:p>
            <a:pPr algn="just"/>
            <a:endParaRPr lang="en-GB" sz="3200" b="1" dirty="0"/>
          </a:p>
          <a:p>
            <a:pPr algn="just"/>
            <a:endParaRPr lang="en-GB" sz="3200" b="1" dirty="0"/>
          </a:p>
          <a:p>
            <a:pPr algn="just"/>
            <a:endParaRPr lang="en-GB" sz="3200" b="1" dirty="0"/>
          </a:p>
          <a:p>
            <a:pPr algn="just"/>
            <a:endParaRPr lang="en-GB" sz="3200" b="1" dirty="0"/>
          </a:p>
          <a:p>
            <a:pPr algn="just"/>
            <a:endParaRPr lang="en-GB" sz="3200" b="1" dirty="0"/>
          </a:p>
          <a:p>
            <a:pPr algn="just"/>
            <a:endParaRPr lang="en-GB" sz="3200" b="1" dirty="0"/>
          </a:p>
          <a:p>
            <a:pPr algn="just"/>
            <a:r>
              <a:rPr lang="el-GR" sz="3200" b="1" dirty="0"/>
              <a:t>Το δημοσιογραφικό μας άρθρο, στα πλαίσια του προγράμματος «Νέοι Δημοσιογράφοι για το Περιβάλλον»</a:t>
            </a:r>
            <a:r>
              <a:rPr lang="en-GB" sz="3200" b="1" dirty="0"/>
              <a:t>,</a:t>
            </a:r>
            <a:r>
              <a:rPr lang="el-GR" sz="3200" b="1" dirty="0"/>
              <a:t> εξετάζει την προσέγγιση επίλυσης του προβλήματος από τέσσερις μαθητές του Λυκείου </a:t>
            </a:r>
            <a:r>
              <a:rPr lang="el-GR" sz="3200" b="1" dirty="0" err="1"/>
              <a:t>Πολεμιδιών</a:t>
            </a:r>
            <a:r>
              <a:rPr lang="el-GR" sz="3200" b="1" dirty="0"/>
              <a:t>. </a:t>
            </a:r>
            <a:endParaRPr lang="en-US" sz="3200" b="1" dirty="0"/>
          </a:p>
        </p:txBody>
      </p:sp>
      <p:pic>
        <p:nvPicPr>
          <p:cNvPr id="7" name="Picture 6" descr="A dog looking at the camera&#10;&#10;Description automatically generated">
            <a:extLst>
              <a:ext uri="{FF2B5EF4-FFF2-40B4-BE49-F238E27FC236}">
                <a16:creationId xmlns:a16="http://schemas.microsoft.com/office/drawing/2014/main" xmlns="" id="{82F00344-9102-49D5-AA2D-8C0371C1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403" y="6733915"/>
            <a:ext cx="5635397" cy="3756931"/>
          </a:xfrm>
          <a:prstGeom prst="rect">
            <a:avLst/>
          </a:prstGeom>
        </p:spPr>
      </p:pic>
      <p:sp>
        <p:nvSpPr>
          <p:cNvPr id="8" name="Title 1">
            <a:extLst>
              <a:ext uri="{FF2B5EF4-FFF2-40B4-BE49-F238E27FC236}">
                <a16:creationId xmlns:a16="http://schemas.microsoft.com/office/drawing/2014/main" xmlns="" id="{1B372757-4042-47A2-B9FA-2D1912F9B57E}"/>
              </a:ext>
            </a:extLst>
          </p:cNvPr>
          <p:cNvSpPr txBox="1">
            <a:spLocks/>
          </p:cNvSpPr>
          <p:nvPr/>
        </p:nvSpPr>
        <p:spPr>
          <a:xfrm>
            <a:off x="15770225" y="3125301"/>
            <a:ext cx="11119758" cy="5604468"/>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ΑΦΟΡΜΗ ΓΙΑ ΜΕΛΕΤΗ:</a:t>
            </a:r>
          </a:p>
          <a:p>
            <a:pPr algn="just">
              <a:lnSpc>
                <a:spcPct val="150000"/>
              </a:lnSpc>
            </a:pPr>
            <a:r>
              <a:rPr lang="el-GR" sz="3200" b="1" dirty="0"/>
              <a:t>Η έντονη συζήτηση μεταξύ κατόχων και μη κατόχων σκύλων, αν θα πρέπει να δικαιούνται οι πρώτοι να παίρνουν τα κατοικίδιά τους στα πάρκα, αφού οι πλείστοι από αυτούς δεν μαζεύουν τις ακαθαρσίες των ζώων.</a:t>
            </a:r>
          </a:p>
          <a:p>
            <a:pPr algn="just">
              <a:lnSpc>
                <a:spcPct val="150000"/>
              </a:lnSpc>
            </a:pPr>
            <a:r>
              <a:rPr lang="el-GR" sz="3200" b="1" dirty="0"/>
              <a:t>Επίσης, ο θάνατος από δηλητηρίαση του σκυλιού ενός φίλου των μαθητών.</a:t>
            </a:r>
            <a:endParaRPr lang="en-US" sz="3200" b="1" dirty="0"/>
          </a:p>
        </p:txBody>
      </p:sp>
      <p:sp>
        <p:nvSpPr>
          <p:cNvPr id="9" name="Title 1">
            <a:extLst>
              <a:ext uri="{FF2B5EF4-FFF2-40B4-BE49-F238E27FC236}">
                <a16:creationId xmlns:a16="http://schemas.microsoft.com/office/drawing/2014/main" xmlns="" id="{7181249F-DED9-4354-91E9-034BFF761A5C}"/>
              </a:ext>
            </a:extLst>
          </p:cNvPr>
          <p:cNvSpPr txBox="1">
            <a:spLocks/>
          </p:cNvSpPr>
          <p:nvPr/>
        </p:nvSpPr>
        <p:spPr>
          <a:xfrm>
            <a:off x="15770225" y="9317598"/>
            <a:ext cx="11119758" cy="3298372"/>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ΜΕΘΟΔΟΛΟΓΙΑ:</a:t>
            </a:r>
          </a:p>
          <a:p>
            <a:pPr marL="457200" indent="-457200" algn="just">
              <a:buFont typeface="Arial" panose="020B0604020202020204" pitchFamily="34" charset="0"/>
              <a:buChar char="•"/>
            </a:pPr>
            <a:r>
              <a:rPr lang="el-GR" sz="3200" b="1" dirty="0"/>
              <a:t>Ερωτηματολόγια σε 160 άτομα.</a:t>
            </a:r>
          </a:p>
          <a:p>
            <a:pPr marL="457200" indent="-457200" algn="just">
              <a:buFont typeface="Arial" panose="020B0604020202020204" pitchFamily="34" charset="0"/>
              <a:buChar char="•"/>
            </a:pPr>
            <a:r>
              <a:rPr lang="el-GR" sz="3200" b="1" dirty="0"/>
              <a:t>Συνεντεύξεις από ειδικούς.</a:t>
            </a:r>
          </a:p>
          <a:p>
            <a:pPr marL="457200" indent="-457200" algn="just">
              <a:buFont typeface="Arial" panose="020B0604020202020204" pitchFamily="34" charset="0"/>
              <a:buChar char="•"/>
            </a:pPr>
            <a:r>
              <a:rPr lang="el-GR" sz="3200" b="1" dirty="0"/>
              <a:t>Μελέτη στο διαδίκτυο.</a:t>
            </a:r>
          </a:p>
          <a:p>
            <a:pPr marL="457200" indent="-457200" algn="just">
              <a:buFont typeface="Arial" panose="020B0604020202020204" pitchFamily="34" charset="0"/>
              <a:buChar char="•"/>
            </a:pPr>
            <a:r>
              <a:rPr lang="el-GR" sz="3200" b="1" dirty="0"/>
              <a:t>Εισήγηση για λύση του προβλήματος.</a:t>
            </a:r>
          </a:p>
          <a:p>
            <a:pPr marL="457200" indent="-457200" algn="just">
              <a:buFont typeface="Arial" panose="020B0604020202020204" pitchFamily="34" charset="0"/>
              <a:buChar char="•"/>
            </a:pPr>
            <a:r>
              <a:rPr lang="el-GR" sz="3200" b="1" dirty="0"/>
              <a:t>Σχεδιασμός αυτόματης τουαλέτας για σκύλους.</a:t>
            </a:r>
          </a:p>
          <a:p>
            <a:pPr marL="457200" indent="-457200" algn="just">
              <a:buFont typeface="Arial" panose="020B0604020202020204" pitchFamily="34" charset="0"/>
              <a:buChar char="•"/>
            </a:pPr>
            <a:endParaRPr lang="el-GR" sz="3200" b="1" dirty="0"/>
          </a:p>
        </p:txBody>
      </p:sp>
      <p:sp>
        <p:nvSpPr>
          <p:cNvPr id="10" name="Title 1">
            <a:extLst>
              <a:ext uri="{FF2B5EF4-FFF2-40B4-BE49-F238E27FC236}">
                <a16:creationId xmlns:a16="http://schemas.microsoft.com/office/drawing/2014/main" xmlns="" id="{01A8FE43-C1B2-4E40-B121-9759ED7F645F}"/>
              </a:ext>
            </a:extLst>
          </p:cNvPr>
          <p:cNvSpPr txBox="1">
            <a:spLocks/>
          </p:cNvSpPr>
          <p:nvPr/>
        </p:nvSpPr>
        <p:spPr>
          <a:xfrm>
            <a:off x="1943099" y="13046225"/>
            <a:ext cx="24946884" cy="8225610"/>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ΕΡΩΤΗΜΑΤΟΛΟΓΙΑ ΚΑΙ ΑΝΑΛΥΣΗ ΑΠΟΤΕΛΕΣΜΑΤΩΝ:</a:t>
            </a:r>
          </a:p>
          <a:p>
            <a:pPr algn="just"/>
            <a:r>
              <a:rPr lang="el-GR" sz="3200" b="1" dirty="0"/>
              <a:t>            </a:t>
            </a:r>
          </a:p>
          <a:p>
            <a:pPr algn="just"/>
            <a:r>
              <a:rPr lang="el-GR" sz="3200" b="1" dirty="0"/>
              <a:t>            Ένα ερωτηματολόγιο για ιδιοκτήτες σκύλων 			                      και ένα για μη ιδιοκτήτες</a:t>
            </a:r>
          </a:p>
          <a:p>
            <a:pPr algn="just"/>
            <a:endParaRPr lang="en-US" sz="3200" b="1" dirty="0"/>
          </a:p>
        </p:txBody>
      </p:sp>
      <p:pic>
        <p:nvPicPr>
          <p:cNvPr id="11" name="Εικόνα 2">
            <a:extLst>
              <a:ext uri="{FF2B5EF4-FFF2-40B4-BE49-F238E27FC236}">
                <a16:creationId xmlns:a16="http://schemas.microsoft.com/office/drawing/2014/main" xmlns="" id="{B8A0B16F-29C2-45E2-AC97-38263E104662}"/>
              </a:ext>
            </a:extLst>
          </p:cNvPr>
          <p:cNvPicPr>
            <a:picLocks noChangeAspect="1"/>
          </p:cNvPicPr>
          <p:nvPr/>
        </p:nvPicPr>
        <p:blipFill rotWithShape="1">
          <a:blip r:embed="rId3" cstate="print"/>
          <a:srcRect l="13792" r="14165"/>
          <a:stretch/>
        </p:blipFill>
        <p:spPr>
          <a:xfrm>
            <a:off x="2219399" y="15226421"/>
            <a:ext cx="2863516" cy="2319701"/>
          </a:xfrm>
          <a:prstGeom prst="rect">
            <a:avLst/>
          </a:prstGeom>
        </p:spPr>
      </p:pic>
      <p:pic>
        <p:nvPicPr>
          <p:cNvPr id="12" name="Εικόνα 3">
            <a:extLst>
              <a:ext uri="{FF2B5EF4-FFF2-40B4-BE49-F238E27FC236}">
                <a16:creationId xmlns:a16="http://schemas.microsoft.com/office/drawing/2014/main" xmlns="" id="{E0179109-E7FF-4FE8-BDC2-12F9FBE7E8A9}"/>
              </a:ext>
            </a:extLst>
          </p:cNvPr>
          <p:cNvPicPr>
            <a:picLocks noChangeAspect="1"/>
          </p:cNvPicPr>
          <p:nvPr/>
        </p:nvPicPr>
        <p:blipFill rotWithShape="1">
          <a:blip r:embed="rId4" cstate="print"/>
          <a:srcRect l="15035" r="15035"/>
          <a:stretch/>
        </p:blipFill>
        <p:spPr>
          <a:xfrm>
            <a:off x="5354282" y="15232629"/>
            <a:ext cx="2863517" cy="2319701"/>
          </a:xfrm>
          <a:prstGeom prst="rect">
            <a:avLst/>
          </a:prstGeom>
        </p:spPr>
      </p:pic>
      <p:pic>
        <p:nvPicPr>
          <p:cNvPr id="13" name="Εικόνα 4">
            <a:extLst>
              <a:ext uri="{FF2B5EF4-FFF2-40B4-BE49-F238E27FC236}">
                <a16:creationId xmlns:a16="http://schemas.microsoft.com/office/drawing/2014/main" xmlns="" id="{C0090F9F-A5BA-450F-A529-343CE37D4B06}"/>
              </a:ext>
            </a:extLst>
          </p:cNvPr>
          <p:cNvPicPr>
            <a:picLocks noChangeAspect="1"/>
          </p:cNvPicPr>
          <p:nvPr/>
        </p:nvPicPr>
        <p:blipFill rotWithShape="1">
          <a:blip r:embed="rId5" cstate="print"/>
          <a:srcRect l="11912" r="11032"/>
          <a:stretch/>
        </p:blipFill>
        <p:spPr>
          <a:xfrm>
            <a:off x="8489165" y="15081451"/>
            <a:ext cx="3445532" cy="2609639"/>
          </a:xfrm>
          <a:prstGeom prst="rect">
            <a:avLst/>
          </a:prstGeom>
        </p:spPr>
      </p:pic>
      <p:pic>
        <p:nvPicPr>
          <p:cNvPr id="14" name="Εικόνα 2">
            <a:extLst>
              <a:ext uri="{FF2B5EF4-FFF2-40B4-BE49-F238E27FC236}">
                <a16:creationId xmlns:a16="http://schemas.microsoft.com/office/drawing/2014/main" xmlns="" id="{E4ED4072-993E-449E-91FD-542E6D9B0992}"/>
              </a:ext>
            </a:extLst>
          </p:cNvPr>
          <p:cNvPicPr>
            <a:picLocks noChangeAspect="1"/>
          </p:cNvPicPr>
          <p:nvPr/>
        </p:nvPicPr>
        <p:blipFill rotWithShape="1">
          <a:blip r:embed="rId6" cstate="print"/>
          <a:srcRect l="9018" r="8799"/>
          <a:stretch/>
        </p:blipFill>
        <p:spPr>
          <a:xfrm>
            <a:off x="2277247" y="17740794"/>
            <a:ext cx="3899342" cy="3157641"/>
          </a:xfrm>
          <a:prstGeom prst="rect">
            <a:avLst/>
          </a:prstGeom>
        </p:spPr>
      </p:pic>
      <p:pic>
        <p:nvPicPr>
          <p:cNvPr id="15" name="Picture 6">
            <a:extLst>
              <a:ext uri="{FF2B5EF4-FFF2-40B4-BE49-F238E27FC236}">
                <a16:creationId xmlns:a16="http://schemas.microsoft.com/office/drawing/2014/main" xmlns="" id="{6303333E-A430-48D8-8D4E-B912D43D76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48627" y="15226421"/>
            <a:ext cx="3851974" cy="234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a:extLst>
              <a:ext uri="{FF2B5EF4-FFF2-40B4-BE49-F238E27FC236}">
                <a16:creationId xmlns:a16="http://schemas.microsoft.com/office/drawing/2014/main" xmlns="" id="{7C9E8D49-2007-48F3-BC81-8A3BDD702D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118296" y="15226421"/>
            <a:ext cx="4015637" cy="234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Εικόνα 3">
            <a:extLst>
              <a:ext uri="{FF2B5EF4-FFF2-40B4-BE49-F238E27FC236}">
                <a16:creationId xmlns:a16="http://schemas.microsoft.com/office/drawing/2014/main" xmlns="" id="{FEB69A64-9133-446B-91C1-1B2B9A4FB316}"/>
              </a:ext>
            </a:extLst>
          </p:cNvPr>
          <p:cNvPicPr>
            <a:picLocks noChangeAspect="1"/>
          </p:cNvPicPr>
          <p:nvPr/>
        </p:nvPicPr>
        <p:blipFill>
          <a:blip r:embed="rId9" cstate="print"/>
          <a:stretch>
            <a:fillRect/>
          </a:stretch>
        </p:blipFill>
        <p:spPr>
          <a:xfrm>
            <a:off x="14124466" y="17620766"/>
            <a:ext cx="3868620" cy="2546320"/>
          </a:xfrm>
          <a:prstGeom prst="rect">
            <a:avLst/>
          </a:prstGeom>
        </p:spPr>
      </p:pic>
      <p:pic>
        <p:nvPicPr>
          <p:cNvPr id="18" name="Εικόνα 4">
            <a:extLst>
              <a:ext uri="{FF2B5EF4-FFF2-40B4-BE49-F238E27FC236}">
                <a16:creationId xmlns:a16="http://schemas.microsoft.com/office/drawing/2014/main" xmlns="" id="{64A1E097-BBE3-4B6F-8347-13F407331801}"/>
              </a:ext>
            </a:extLst>
          </p:cNvPr>
          <p:cNvPicPr>
            <a:picLocks noChangeAspect="1"/>
          </p:cNvPicPr>
          <p:nvPr/>
        </p:nvPicPr>
        <p:blipFill>
          <a:blip r:embed="rId10" cstate="print"/>
          <a:stretch>
            <a:fillRect/>
          </a:stretch>
        </p:blipFill>
        <p:spPr>
          <a:xfrm>
            <a:off x="18103428" y="17620766"/>
            <a:ext cx="4015637" cy="2546320"/>
          </a:xfrm>
          <a:prstGeom prst="rect">
            <a:avLst/>
          </a:prstGeom>
        </p:spPr>
      </p:pic>
      <p:pic>
        <p:nvPicPr>
          <p:cNvPr id="19" name="Picture 4">
            <a:extLst>
              <a:ext uri="{FF2B5EF4-FFF2-40B4-BE49-F238E27FC236}">
                <a16:creationId xmlns:a16="http://schemas.microsoft.com/office/drawing/2014/main" xmlns="" id="{BB97DEA2-70F9-4065-9DE0-3A8CDCB41244}"/>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1877" r="11625"/>
          <a:stretch/>
        </p:blipFill>
        <p:spPr bwMode="auto">
          <a:xfrm>
            <a:off x="22369095" y="15936503"/>
            <a:ext cx="4211931" cy="321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a:extLst>
              <a:ext uri="{FF2B5EF4-FFF2-40B4-BE49-F238E27FC236}">
                <a16:creationId xmlns:a16="http://schemas.microsoft.com/office/drawing/2014/main" xmlns="" id="{143D3661-44E3-4796-89C7-AEDEC7F9E706}"/>
              </a:ext>
            </a:extLst>
          </p:cNvPr>
          <p:cNvSpPr txBox="1">
            <a:spLocks/>
          </p:cNvSpPr>
          <p:nvPr/>
        </p:nvSpPr>
        <p:spPr>
          <a:xfrm>
            <a:off x="1943099" y="21460299"/>
            <a:ext cx="11119758" cy="4506105"/>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ΣΥΝΕΝΤΕΥΞΕΙΣ ΑΠΟ:</a:t>
            </a:r>
          </a:p>
          <a:p>
            <a:pPr marL="457200" indent="-457200" algn="just">
              <a:buFont typeface="Arial" panose="020B0604020202020204" pitchFamily="34" charset="0"/>
              <a:buChar char="•"/>
            </a:pPr>
            <a:r>
              <a:rPr lang="el-GR" sz="3200" b="1" dirty="0"/>
              <a:t>Κτηνίατρο</a:t>
            </a:r>
          </a:p>
          <a:p>
            <a:pPr marL="457200" indent="-457200" algn="just">
              <a:buFont typeface="Arial" panose="020B0604020202020204" pitchFamily="34" charset="0"/>
              <a:buChar char="•"/>
            </a:pPr>
            <a:r>
              <a:rPr lang="el-GR" sz="3200" b="1" dirty="0"/>
              <a:t>Ιδιοκτήτη </a:t>
            </a:r>
            <a:r>
              <a:rPr lang="en-GB" sz="3200" b="1" dirty="0"/>
              <a:t>Pet Shop</a:t>
            </a:r>
          </a:p>
          <a:p>
            <a:pPr marL="457200" indent="-457200" algn="just">
              <a:buFont typeface="Arial" panose="020B0604020202020204" pitchFamily="34" charset="0"/>
              <a:buChar char="•"/>
            </a:pPr>
            <a:r>
              <a:rPr lang="el-GR" sz="3200" b="1" dirty="0"/>
              <a:t>Χημικό Μηχανικό</a:t>
            </a:r>
          </a:p>
          <a:p>
            <a:pPr marL="457200" indent="-457200" algn="just">
              <a:buFont typeface="Arial" panose="020B0604020202020204" pitchFamily="34" charset="0"/>
              <a:buChar char="•"/>
            </a:pPr>
            <a:r>
              <a:rPr lang="el-GR" sz="3200" b="1" dirty="0"/>
              <a:t>Λειτουργό Τμήματος Περιβάλλοντος</a:t>
            </a:r>
          </a:p>
          <a:p>
            <a:pPr marL="457200" indent="-457200" algn="just">
              <a:buFont typeface="Arial" panose="020B0604020202020204" pitchFamily="34" charset="0"/>
              <a:buChar char="•"/>
            </a:pPr>
            <a:r>
              <a:rPr lang="el-GR" sz="3200" b="1" dirty="0"/>
              <a:t>Μηχανολόγο</a:t>
            </a:r>
          </a:p>
          <a:p>
            <a:pPr marL="457200" indent="-457200" algn="just">
              <a:buFont typeface="Arial" panose="020B0604020202020204" pitchFamily="34" charset="0"/>
              <a:buChar char="•"/>
            </a:pPr>
            <a:r>
              <a:rPr lang="el-GR" sz="3200" b="1" dirty="0"/>
              <a:t>Αρχιτέκτονα</a:t>
            </a:r>
          </a:p>
          <a:p>
            <a:pPr marL="457200" indent="-457200" algn="just">
              <a:buFont typeface="Arial" panose="020B0604020202020204" pitchFamily="34" charset="0"/>
              <a:buChar char="•"/>
            </a:pPr>
            <a:r>
              <a:rPr lang="el-GR" sz="3200" b="1" dirty="0"/>
              <a:t>Υπεύθυνο ΣΑΛΑ</a:t>
            </a:r>
          </a:p>
          <a:p>
            <a:pPr marL="457200" indent="-457200" algn="just">
              <a:buFont typeface="Arial" panose="020B0604020202020204" pitchFamily="34" charset="0"/>
              <a:buChar char="•"/>
            </a:pPr>
            <a:endParaRPr lang="el-GR" sz="3200" b="1" dirty="0"/>
          </a:p>
          <a:p>
            <a:pPr algn="just"/>
            <a:endParaRPr lang="en-US" sz="4400" b="1" u="sng" dirty="0"/>
          </a:p>
        </p:txBody>
      </p:sp>
      <p:pic>
        <p:nvPicPr>
          <p:cNvPr id="21" name="Picture 2" descr="C:\Users\FLL\Desktop\New folder\20170124_121723.jpg">
            <a:extLst>
              <a:ext uri="{FF2B5EF4-FFF2-40B4-BE49-F238E27FC236}">
                <a16:creationId xmlns:a16="http://schemas.microsoft.com/office/drawing/2014/main" xmlns="" id="{1111F269-A024-4279-8F3F-4A8DBED208C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a:xfrm>
            <a:off x="8767957" y="22703871"/>
            <a:ext cx="3522133" cy="1981200"/>
          </a:xfrm>
          <a:prstGeom prst="rect">
            <a:avLst/>
          </a:prstGeom>
          <a:ln>
            <a:noFill/>
          </a:ln>
          <a:effectLst>
            <a:softEdge rad="112500"/>
          </a:effectLst>
        </p:spPr>
      </p:pic>
      <p:sp>
        <p:nvSpPr>
          <p:cNvPr id="23" name="Title 1">
            <a:extLst>
              <a:ext uri="{FF2B5EF4-FFF2-40B4-BE49-F238E27FC236}">
                <a16:creationId xmlns:a16="http://schemas.microsoft.com/office/drawing/2014/main" xmlns="" id="{B1BB5095-78FD-492D-B10A-8F4FE4F89429}"/>
              </a:ext>
            </a:extLst>
          </p:cNvPr>
          <p:cNvSpPr txBox="1">
            <a:spLocks/>
          </p:cNvSpPr>
          <p:nvPr/>
        </p:nvSpPr>
        <p:spPr>
          <a:xfrm>
            <a:off x="13522035" y="21441418"/>
            <a:ext cx="13367947" cy="4506105"/>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ΣΥΝΑΝΤΗΣΗ ΜΕ ΔΗΜΑΡΧΟ ΥΨΩΝΑ:</a:t>
            </a:r>
          </a:p>
          <a:p>
            <a:pPr marL="457200" indent="-457200" algn="just">
              <a:buFont typeface="Arial" panose="020B0604020202020204" pitchFamily="34" charset="0"/>
              <a:buChar char="•"/>
            </a:pPr>
            <a:r>
              <a:rPr lang="el-GR" sz="3200" b="1" dirty="0"/>
              <a:t>Επιβεβαίωσε το πρόβλημα που υπάρχει.</a:t>
            </a:r>
          </a:p>
          <a:p>
            <a:pPr marL="457200" indent="-457200" algn="just">
              <a:buFont typeface="Arial" panose="020B0604020202020204" pitchFamily="34" charset="0"/>
              <a:buChar char="•"/>
            </a:pPr>
            <a:r>
              <a:rPr lang="el-GR" sz="3200" b="1" dirty="0"/>
              <a:t>Ο Δήμος Ύψωνα θα παρέχει κίνητρα για χρήση </a:t>
            </a:r>
          </a:p>
          <a:p>
            <a:pPr algn="just"/>
            <a:r>
              <a:rPr lang="el-GR" sz="3200" b="1" dirty="0"/>
              <a:t>     μιας αυτοματοποιημένης μηχανής </a:t>
            </a:r>
          </a:p>
          <a:p>
            <a:pPr algn="just"/>
            <a:r>
              <a:rPr lang="el-GR" sz="3200" b="1" dirty="0"/>
              <a:t>     «τουαλέτας σκύλων», μειώνοντας την φορολογία</a:t>
            </a:r>
          </a:p>
          <a:p>
            <a:pPr algn="just"/>
            <a:r>
              <a:rPr lang="el-GR" sz="3200" b="1" dirty="0"/>
              <a:t>     στους ιδιοκτήτες σκύλων που θα έχουν κάρτα χρήσης.</a:t>
            </a:r>
          </a:p>
          <a:p>
            <a:pPr marL="457200" indent="-457200" algn="just">
              <a:buFont typeface="Arial" panose="020B0604020202020204" pitchFamily="34" charset="0"/>
              <a:buChar char="•"/>
            </a:pPr>
            <a:r>
              <a:rPr lang="el-GR" sz="3200" b="1" dirty="0"/>
              <a:t>Ο Δήμος Ύψωνα θα τοποθετήσει άμεσα τουλάχιστον μια αυτοματοποιημένη τουαλέτα σε ένα πάρκο, όταν υλοποιηθεί η ιδέα των μαθητών.</a:t>
            </a:r>
          </a:p>
          <a:p>
            <a:pPr marL="457200" indent="-457200" algn="just">
              <a:buFont typeface="Arial" panose="020B0604020202020204" pitchFamily="34" charset="0"/>
              <a:buChar char="•"/>
            </a:pPr>
            <a:endParaRPr lang="el-GR" sz="3200" b="1" dirty="0"/>
          </a:p>
          <a:p>
            <a:pPr algn="just"/>
            <a:endParaRPr lang="en-US" sz="4400" b="1" u="sng" dirty="0"/>
          </a:p>
        </p:txBody>
      </p:sp>
      <p:pic>
        <p:nvPicPr>
          <p:cNvPr id="24" name="Εικόνα 3">
            <a:extLst>
              <a:ext uri="{FF2B5EF4-FFF2-40B4-BE49-F238E27FC236}">
                <a16:creationId xmlns:a16="http://schemas.microsoft.com/office/drawing/2014/main" xmlns="" id="{4874CD2B-EBC4-431B-A24A-6A33AD141A2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86359" y="22046018"/>
            <a:ext cx="3894667" cy="2190750"/>
          </a:xfrm>
          <a:prstGeom prst="rect">
            <a:avLst/>
          </a:prstGeom>
          <a:ln>
            <a:noFill/>
          </a:ln>
          <a:effectLst>
            <a:softEdge rad="112500"/>
          </a:effectLst>
        </p:spPr>
      </p:pic>
      <p:sp>
        <p:nvSpPr>
          <p:cNvPr id="25" name="Title 1">
            <a:extLst>
              <a:ext uri="{FF2B5EF4-FFF2-40B4-BE49-F238E27FC236}">
                <a16:creationId xmlns:a16="http://schemas.microsoft.com/office/drawing/2014/main" xmlns="" id="{A3F2876B-B2FA-49B7-A1CA-0EEE7C79ED10}"/>
              </a:ext>
            </a:extLst>
          </p:cNvPr>
          <p:cNvSpPr txBox="1">
            <a:spLocks/>
          </p:cNvSpPr>
          <p:nvPr/>
        </p:nvSpPr>
        <p:spPr>
          <a:xfrm>
            <a:off x="1943099" y="26434080"/>
            <a:ext cx="10346991" cy="4506105"/>
          </a:xfrm>
          <a:prstGeom prst="rect">
            <a:avLst/>
          </a:prstGeom>
          <a:noFill/>
          <a:ln w="19050">
            <a:solidFill>
              <a:srgbClr val="00B050"/>
            </a:solidFill>
          </a:ln>
        </p:spPr>
        <p:txBody>
          <a:bodyPr vert="horz" lIns="91440" tIns="45720" rIns="91440" bIns="45720" rtlCol="0" anchor="t" anchorCtr="0">
            <a:normAutofit lnSpcReduction="10000"/>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ΕΙΣΗΓΗΣΗ ΓΙΑ ΛΥΣΗ ΤΟΥ ΠΡΟΒΛΗΜΑΤΟΣ:</a:t>
            </a:r>
          </a:p>
          <a:p>
            <a:pPr algn="just"/>
            <a:r>
              <a:rPr lang="el-GR" sz="3200" b="1" dirty="0"/>
              <a:t>Η δημιουργία μιας ειδικής τουαλέτας για σκύλους, που θα ανοίγει αυτόματα μέσω αναγνώρισης κάρτας όταν ο σκύλος πλησιάσει.</a:t>
            </a:r>
          </a:p>
          <a:p>
            <a:pPr algn="just"/>
            <a:r>
              <a:rPr lang="el-GR" sz="3200" b="1" dirty="0"/>
              <a:t>Η τουαλέτα θα ψεκάζει αμμωνία, η οποία έλκει τους σκύλους για να ουρήσουν και να αφοδεύσουν. </a:t>
            </a:r>
          </a:p>
          <a:p>
            <a:pPr algn="just"/>
            <a:r>
              <a:rPr lang="el-GR" sz="3200" b="1" dirty="0"/>
              <a:t>Όταν τελειώσει ο σκύλος η τουαλέτα θα καθαρίζεται αυτόματα και τα απορρίμματα θα πηγαίνουν σε ειδική δεξαμενή.</a:t>
            </a:r>
          </a:p>
          <a:p>
            <a:pPr algn="just"/>
            <a:endParaRPr lang="en-US" sz="4400" b="1" u="sng" dirty="0"/>
          </a:p>
        </p:txBody>
      </p:sp>
      <p:sp>
        <p:nvSpPr>
          <p:cNvPr id="26" name="Title 1">
            <a:extLst>
              <a:ext uri="{FF2B5EF4-FFF2-40B4-BE49-F238E27FC236}">
                <a16:creationId xmlns:a16="http://schemas.microsoft.com/office/drawing/2014/main" xmlns="" id="{0EFEED7D-3E53-4A64-83EA-95971C8DD268}"/>
              </a:ext>
            </a:extLst>
          </p:cNvPr>
          <p:cNvSpPr txBox="1">
            <a:spLocks/>
          </p:cNvSpPr>
          <p:nvPr/>
        </p:nvSpPr>
        <p:spPr>
          <a:xfrm>
            <a:off x="12375487" y="26434079"/>
            <a:ext cx="14419733" cy="4506105"/>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ΣΧΕΔΙΑΣΜΟΣ:</a:t>
            </a:r>
          </a:p>
          <a:p>
            <a:pPr algn="just"/>
            <a:endParaRPr lang="el-GR" sz="3200" b="1" dirty="0"/>
          </a:p>
          <a:p>
            <a:pPr algn="just"/>
            <a:endParaRPr lang="en-US" sz="4400" b="1" u="sng" dirty="0"/>
          </a:p>
        </p:txBody>
      </p:sp>
      <p:pic>
        <p:nvPicPr>
          <p:cNvPr id="27" name="Picture 2" descr="C:\Users\LOUCA CHRISTOULA\Dropbox\XRISTOULA-EYGENIA\project\photos of project\upload_15_3_2017_at_19_21_27.png">
            <a:extLst>
              <a:ext uri="{FF2B5EF4-FFF2-40B4-BE49-F238E27FC236}">
                <a16:creationId xmlns:a16="http://schemas.microsoft.com/office/drawing/2014/main" xmlns="" id="{3211B414-9E21-4438-A739-7F60674F0B11}"/>
              </a:ext>
            </a:extLst>
          </p:cNvPr>
          <p:cNvPicPr>
            <a:picLocks noChangeAspect="1" noChangeArrowheads="1"/>
          </p:cNvPicPr>
          <p:nvPr/>
        </p:nvPicPr>
        <p:blipFill>
          <a:blip r:embed="rId14" cstate="print"/>
          <a:stretch>
            <a:fillRect/>
          </a:stretch>
        </p:blipFill>
        <p:spPr bwMode="auto">
          <a:xfrm>
            <a:off x="12619513" y="27732014"/>
            <a:ext cx="3770767" cy="2660425"/>
          </a:xfrm>
          <a:prstGeom prst="rect">
            <a:avLst/>
          </a:prstGeom>
          <a:noFill/>
        </p:spPr>
      </p:pic>
      <p:pic>
        <p:nvPicPr>
          <p:cNvPr id="28" name="Εικόνα 7">
            <a:extLst>
              <a:ext uri="{FF2B5EF4-FFF2-40B4-BE49-F238E27FC236}">
                <a16:creationId xmlns:a16="http://schemas.microsoft.com/office/drawing/2014/main" xmlns="" id="{6BF143C7-6D28-4E0D-98D5-ED6A27571B9A}"/>
              </a:ext>
            </a:extLst>
          </p:cNvPr>
          <p:cNvPicPr>
            <a:picLocks noChangeAspect="1"/>
          </p:cNvPicPr>
          <p:nvPr/>
        </p:nvPicPr>
        <p:blipFill>
          <a:blip r:embed="rId15" cstate="print"/>
          <a:stretch>
            <a:fillRect/>
          </a:stretch>
        </p:blipFill>
        <p:spPr>
          <a:xfrm>
            <a:off x="16648408" y="27050936"/>
            <a:ext cx="4766274" cy="3341503"/>
          </a:xfrm>
          <a:prstGeom prst="rect">
            <a:avLst/>
          </a:prstGeom>
        </p:spPr>
      </p:pic>
      <p:pic>
        <p:nvPicPr>
          <p:cNvPr id="29" name="Εικόνα 3">
            <a:extLst>
              <a:ext uri="{FF2B5EF4-FFF2-40B4-BE49-F238E27FC236}">
                <a16:creationId xmlns:a16="http://schemas.microsoft.com/office/drawing/2014/main" xmlns="" id="{C2C7F913-EF0E-45EB-B9E0-5CBD07B39883}"/>
              </a:ext>
            </a:extLst>
          </p:cNvPr>
          <p:cNvPicPr>
            <a:picLocks noChangeAspect="1"/>
          </p:cNvPicPr>
          <p:nvPr/>
        </p:nvPicPr>
        <p:blipFill rotWithShape="1">
          <a:blip r:embed="rId16" cstate="print"/>
          <a:srcRect l="1915" t="5951" r="1915" b="3284"/>
          <a:stretch/>
        </p:blipFill>
        <p:spPr>
          <a:xfrm>
            <a:off x="21610915" y="27050936"/>
            <a:ext cx="4992612" cy="3460788"/>
          </a:xfrm>
          <a:prstGeom prst="rect">
            <a:avLst/>
          </a:prstGeom>
        </p:spPr>
      </p:pic>
      <p:sp>
        <p:nvSpPr>
          <p:cNvPr id="30" name="Title 1">
            <a:extLst>
              <a:ext uri="{FF2B5EF4-FFF2-40B4-BE49-F238E27FC236}">
                <a16:creationId xmlns:a16="http://schemas.microsoft.com/office/drawing/2014/main" xmlns="" id="{E6535353-4F85-482C-B216-0085219FF9E4}"/>
              </a:ext>
            </a:extLst>
          </p:cNvPr>
          <p:cNvSpPr txBox="1">
            <a:spLocks/>
          </p:cNvSpPr>
          <p:nvPr/>
        </p:nvSpPr>
        <p:spPr>
          <a:xfrm>
            <a:off x="1933568" y="31407861"/>
            <a:ext cx="11129289" cy="4319436"/>
          </a:xfrm>
          <a:prstGeom prst="rect">
            <a:avLst/>
          </a:prstGeom>
          <a:noFill/>
          <a:ln w="19050">
            <a:solidFill>
              <a:srgbClr val="00B050"/>
            </a:solidFill>
          </a:ln>
        </p:spPr>
        <p:txBody>
          <a:bodyPr vert="horz" lIns="91440" tIns="45720" rIns="91440" bIns="45720" rtlCol="0" anchor="t" anchorCtr="0">
            <a:normAutofit fontScale="92500" lnSpcReduction="10000"/>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ΕΠΟΜΕΝΑ ΒΗΜΑΤΑ:</a:t>
            </a:r>
          </a:p>
          <a:p>
            <a:pPr marL="457200" indent="-457200" algn="just">
              <a:lnSpc>
                <a:spcPct val="150000"/>
              </a:lnSpc>
              <a:buFont typeface="Arial" panose="020B0604020202020204" pitchFamily="34" charset="0"/>
              <a:buChar char="•"/>
            </a:pPr>
            <a:r>
              <a:rPr lang="el-GR" sz="3200" b="1" dirty="0"/>
              <a:t>Δημιουργία μικρού πρωτοτύπου για έλεγχο λειτουργίας και προβλημάτων.</a:t>
            </a:r>
          </a:p>
          <a:p>
            <a:pPr marL="457200" indent="-457200" algn="just">
              <a:lnSpc>
                <a:spcPct val="150000"/>
              </a:lnSpc>
              <a:buFont typeface="Arial" panose="020B0604020202020204" pitchFamily="34" charset="0"/>
              <a:buChar char="•"/>
            </a:pPr>
            <a:r>
              <a:rPr lang="el-GR" sz="3200" b="1" dirty="0"/>
              <a:t>Εξεύρεση χρηματοδότη για δημιουργία του πρώτου πλήρως λειτουργικού συστήματος και τοποθέτησή του σε πάρκο στα όρια του Δήμου Ύψωνα.</a:t>
            </a:r>
          </a:p>
          <a:p>
            <a:pPr algn="just"/>
            <a:endParaRPr lang="en-US" sz="4400" b="1" u="sng" dirty="0"/>
          </a:p>
        </p:txBody>
      </p:sp>
      <p:sp>
        <p:nvSpPr>
          <p:cNvPr id="31" name="Title 1">
            <a:extLst>
              <a:ext uri="{FF2B5EF4-FFF2-40B4-BE49-F238E27FC236}">
                <a16:creationId xmlns:a16="http://schemas.microsoft.com/office/drawing/2014/main" xmlns="" id="{C9B6221A-F659-43E1-9164-6B1860C6109E}"/>
              </a:ext>
            </a:extLst>
          </p:cNvPr>
          <p:cNvSpPr txBox="1">
            <a:spLocks/>
          </p:cNvSpPr>
          <p:nvPr/>
        </p:nvSpPr>
        <p:spPr>
          <a:xfrm>
            <a:off x="15665931" y="31426740"/>
            <a:ext cx="11129289" cy="4319436"/>
          </a:xfrm>
          <a:prstGeom prst="rect">
            <a:avLst/>
          </a:prstGeom>
          <a:noFill/>
          <a:ln w="19050">
            <a:solidFill>
              <a:srgbClr val="00B050"/>
            </a:solidFill>
          </a:ln>
        </p:spPr>
        <p:txBody>
          <a:bodyPr vert="horz" lIns="91440" tIns="45720" rIns="91440" bIns="45720" rtlCol="0" anchor="t" anchorCtr="0">
            <a:normAutofit/>
          </a:bodyPr>
          <a:lstStyle>
            <a:lvl1pPr algn="ctr" defTabSz="2880086" rtl="0" eaLnBrk="1" latinLnBrk="0" hangingPunct="1">
              <a:lnSpc>
                <a:spcPct val="90000"/>
              </a:lnSpc>
              <a:spcBef>
                <a:spcPct val="0"/>
              </a:spcBef>
              <a:buNone/>
              <a:defRPr sz="18898" kern="1200">
                <a:solidFill>
                  <a:schemeClr val="tx1"/>
                </a:solidFill>
                <a:latin typeface="+mj-lt"/>
                <a:ea typeface="+mj-ea"/>
                <a:cs typeface="+mj-cs"/>
              </a:defRPr>
            </a:lvl1pPr>
          </a:lstStyle>
          <a:p>
            <a:pPr algn="just">
              <a:lnSpc>
                <a:spcPct val="150000"/>
              </a:lnSpc>
            </a:pPr>
            <a:r>
              <a:rPr lang="el-GR" sz="4400" b="1" u="sng" dirty="0"/>
              <a:t>ΣΥΝΤΕΛΕΣΤΕΣ:</a:t>
            </a:r>
          </a:p>
          <a:p>
            <a:pPr algn="just">
              <a:lnSpc>
                <a:spcPct val="100000"/>
              </a:lnSpc>
            </a:pPr>
            <a:r>
              <a:rPr lang="el-GR" sz="3200" b="1" dirty="0"/>
              <a:t>Μαθητές:  		Καθηγητές:</a:t>
            </a:r>
          </a:p>
          <a:p>
            <a:pPr marL="457200" indent="-457200" algn="just">
              <a:lnSpc>
                <a:spcPct val="100000"/>
              </a:lnSpc>
              <a:buFont typeface="Arial" panose="020B0604020202020204" pitchFamily="34" charset="0"/>
              <a:buChar char="•"/>
            </a:pPr>
            <a:r>
              <a:rPr lang="el-GR" sz="3200" b="1" dirty="0"/>
              <a:t>Μιχάλης Ιακωβίδης Β΄3.3	Νικόλας Γενεθλίου</a:t>
            </a:r>
          </a:p>
          <a:p>
            <a:pPr marL="457200" indent="-457200" algn="just">
              <a:lnSpc>
                <a:spcPct val="100000"/>
              </a:lnSpc>
              <a:buFont typeface="Arial" panose="020B0604020202020204" pitchFamily="34" charset="0"/>
              <a:buChar char="•"/>
            </a:pPr>
            <a:r>
              <a:rPr lang="el-GR" sz="3200" b="1" dirty="0" err="1"/>
              <a:t>Γίωργος</a:t>
            </a:r>
            <a:r>
              <a:rPr lang="el-GR" sz="3200" b="1" dirty="0"/>
              <a:t> Χριστοφή Α΄2.2	Ανδρέας Πέτρου</a:t>
            </a:r>
          </a:p>
          <a:p>
            <a:pPr marL="457200" indent="-457200" algn="just">
              <a:lnSpc>
                <a:spcPct val="100000"/>
              </a:lnSpc>
              <a:buFont typeface="Arial" panose="020B0604020202020204" pitchFamily="34" charset="0"/>
              <a:buChar char="•"/>
            </a:pPr>
            <a:r>
              <a:rPr lang="el-GR" sz="3200" b="1" dirty="0"/>
              <a:t>Ερρίκος </a:t>
            </a:r>
            <a:r>
              <a:rPr lang="el-GR" sz="3200" b="1" dirty="0" err="1"/>
              <a:t>Μαϊμάρης</a:t>
            </a:r>
            <a:r>
              <a:rPr lang="el-GR" sz="3200" b="1" dirty="0"/>
              <a:t> Α΄2.2</a:t>
            </a:r>
          </a:p>
          <a:p>
            <a:pPr marL="457200" indent="-457200" algn="just">
              <a:lnSpc>
                <a:spcPct val="100000"/>
              </a:lnSpc>
              <a:buFont typeface="Arial" panose="020B0604020202020204" pitchFamily="34" charset="0"/>
              <a:buChar char="•"/>
            </a:pPr>
            <a:r>
              <a:rPr lang="el-GR" sz="3200" b="1" dirty="0"/>
              <a:t>Χρυσόστομος Ποζάτος Α΄2.2</a:t>
            </a:r>
          </a:p>
          <a:p>
            <a:r>
              <a:rPr lang="el-GR" sz="4400" b="1" dirty="0"/>
              <a:t>ΛΥΚΕΙΟ ΠΟΛΕΜΙΔΙΩΝ</a:t>
            </a:r>
            <a:endParaRPr lang="en-US" sz="4400" b="1" dirty="0"/>
          </a:p>
        </p:txBody>
      </p:sp>
    </p:spTree>
    <p:extLst>
      <p:ext uri="{BB962C8B-B14F-4D97-AF65-F5344CB8AC3E}">
        <p14:creationId xmlns:p14="http://schemas.microsoft.com/office/powerpoint/2010/main" val="1027017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e8b6463ffbf957b97731c1c674b8d5822b03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351</Words>
  <Application>Microsoft Office PowerPoint</Application>
  <PresentationFormat>Custom</PresentationFormat>
  <Paragraphs>56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ΕΥΗΜΕΡΙΑ ΣΚΥΛΙΩΝ – ΚΑΘΑΡΑ ΠΑΡΚΑ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Ευημερία σκυλιών – Καθαρά πάρκα</dc:title>
  <dc:creator>Nicholas Genethliou</dc:creator>
  <cp:lastModifiedBy>User</cp:lastModifiedBy>
  <cp:revision>7</cp:revision>
  <dcterms:created xsi:type="dcterms:W3CDTF">2019-03-09T20:22:27Z</dcterms:created>
  <dcterms:modified xsi:type="dcterms:W3CDTF">2019-03-11T16:22:24Z</dcterms:modified>
</cp:coreProperties>
</file>