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32399288" cy="43200638"/>
  <p:notesSz cx="6858000" cy="9144000"/>
  <p:defaultTextStyle>
    <a:defPPr>
      <a:defRPr lang="el-G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30" d="100"/>
          <a:sy n="30" d="100"/>
        </p:scale>
        <p:origin x="-778" y="199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9997" y="-53340"/>
            <a:ext cx="32490717" cy="4330731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59" y="15146895"/>
            <a:ext cx="20645401" cy="10370559"/>
          </a:xfrm>
        </p:spPr>
        <p:txBody>
          <a:bodyPr anchor="b">
            <a:noAutofit/>
          </a:bodyPr>
          <a:lstStyle>
            <a:lvl1pPr algn="r">
              <a:defRPr sz="1913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959" y="25517445"/>
            <a:ext cx="20645401" cy="690970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81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3840057"/>
            <a:ext cx="22491406" cy="21440317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52" y="28160416"/>
            <a:ext cx="22491406" cy="989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2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95" y="3840057"/>
            <a:ext cx="21515133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01358" y="22880338"/>
            <a:ext cx="19203608" cy="240003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6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160416"/>
            <a:ext cx="22491409" cy="989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1710358" y="4978832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8646" y="1818329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49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7" y="12170183"/>
            <a:ext cx="22491409" cy="16349596"/>
          </a:xfrm>
        </p:spPr>
        <p:txBody>
          <a:bodyPr anchor="b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74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95" y="3840057"/>
            <a:ext cx="21515133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942" y="25280374"/>
            <a:ext cx="22491413" cy="32394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1710358" y="4978832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8646" y="1818329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506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2" y="3840057"/>
            <a:ext cx="22469264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942" y="25280374"/>
            <a:ext cx="22491413" cy="32394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accent1"/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5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04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178987" y="3840060"/>
            <a:ext cx="3468155" cy="3308049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949" y="3840060"/>
            <a:ext cx="18407168" cy="330804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3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18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7" y="17013596"/>
            <a:ext cx="22491409" cy="11506192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8"/>
            <a:ext cx="22491409" cy="5419923"/>
          </a:xfrm>
        </p:spPr>
        <p:txBody>
          <a:bodyPr anchor="t"/>
          <a:lstStyle>
            <a:lvl1pPr marL="0" indent="0" algn="l">
              <a:buNone/>
              <a:defRPr sz="70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63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3840057"/>
            <a:ext cx="22491406" cy="83201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54" y="13610210"/>
            <a:ext cx="10941878" cy="24446169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9476" y="13610220"/>
            <a:ext cx="10941882" cy="24446175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4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1" y="3840057"/>
            <a:ext cx="22491402" cy="83201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9" y="13612693"/>
            <a:ext cx="1095095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949" y="17242752"/>
            <a:ext cx="10950959" cy="2081364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00392" y="13612693"/>
            <a:ext cx="1095095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00392" y="17242752"/>
            <a:ext cx="10950959" cy="2081364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9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3840057"/>
            <a:ext cx="22491406" cy="83201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9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28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9440165"/>
            <a:ext cx="9886254" cy="8053448"/>
          </a:xfrm>
        </p:spPr>
        <p:txBody>
          <a:bodyPr anchor="b">
            <a:normAutofit/>
          </a:bodyPr>
          <a:lstStyle>
            <a:lvl1pPr>
              <a:defRPr sz="708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848" y="3243673"/>
            <a:ext cx="11997505" cy="348127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49" y="17493610"/>
            <a:ext cx="9886254" cy="16280234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69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30240447"/>
            <a:ext cx="22491406" cy="3570056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9949" y="3840057"/>
            <a:ext cx="22491406" cy="24225353"/>
          </a:xfrm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49" y="33810503"/>
            <a:ext cx="22491406" cy="4245883"/>
          </a:xfrm>
        </p:spPr>
        <p:txBody>
          <a:bodyPr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9999" y="-53340"/>
            <a:ext cx="32490721" cy="4330731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951" y="3840057"/>
            <a:ext cx="22491402" cy="8320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9" y="13610220"/>
            <a:ext cx="22491406" cy="244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52068" y="38056395"/>
            <a:ext cx="242403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691E-6691-431F-833A-2647C250AD26}" type="datetimeFigureOut">
              <a:rPr lang="el-GR" smtClean="0"/>
              <a:t>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951" y="38056395"/>
            <a:ext cx="1638025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34964" y="38056395"/>
            <a:ext cx="18163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accent1"/>
                </a:solidFill>
              </a:defRPr>
            </a:lvl1pPr>
          </a:lstStyle>
          <a:p>
            <a:fld id="{DC34EB6A-C2F1-48DF-9782-A0F149BF9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7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1619951" rtl="0" eaLnBrk="1" latinLnBrk="0" hangingPunct="1">
        <a:spcBef>
          <a:spcPct val="0"/>
        </a:spcBef>
        <a:buNone/>
        <a:defRPr sz="1275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63" indent="-1214963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632420" indent="-1012469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049878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69829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89780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09731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29682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49633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769584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1997" y="17870633"/>
            <a:ext cx="17784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Το σχολείο μας στα πλαίσια του προγράμματος Νέοι Δημοσιογράφοι για το Περιβάλλον αποφάσισε να μελετήσει</a:t>
            </a:r>
            <a:r>
              <a:rPr lang="en-US" sz="3200" dirty="0" smtClean="0"/>
              <a:t> </a:t>
            </a:r>
            <a:r>
              <a:rPr lang="el-GR" sz="3200" dirty="0" smtClean="0"/>
              <a:t>το θέμα της επίδρασης των ψηλών κτηρίων στη Λεμεσό.. Η εργασία  θα λάβει μέρος στο διαγωνισμό της </a:t>
            </a:r>
            <a:r>
              <a:rPr lang="en-US" sz="3200" dirty="0" smtClean="0"/>
              <a:t>CYTA</a:t>
            </a:r>
            <a:r>
              <a:rPr lang="el-GR" sz="3200" dirty="0" smtClean="0"/>
              <a:t> στην κατηγορία φωτογραφίες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Η μελέτη έγινε μέσω ερωτηματολογίου, προσωπικών συνεντεύξεων πολιτών και συνέντευξης του αντιδημάρχου Λεμεσού.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1" y="1283505"/>
            <a:ext cx="3063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0" b="1" i="1" dirty="0"/>
              <a:t>Τίτλος εργασίας: Του Ύψους και του Βάθους</a:t>
            </a:r>
            <a:r>
              <a:rPr lang="el-GR" sz="10000" b="1" i="1" dirty="0" smtClean="0"/>
              <a:t>!</a:t>
            </a:r>
            <a:endParaRPr lang="el-GR" sz="1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86044" y="28071198"/>
            <a:ext cx="14591874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Αποτελέσματα: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Οι πολίτες: 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Νιώθουν ότι δεν έγινε επαρκή περιβαλλοντική μελέτη.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Βλέπουν να αλλάζει το περιβάλλον γύρω τους αφού δέντρα κόβονται και στη θέση τους κτίζονται ψηλά κτήρια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Ανησυχούν για το κυκλοφοριακό αφού δεν έχει εξαγγελθεί κάποιο σχέδιο δράσης.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Βλέπουν την πυκνότητα πληθυσμού αυξάνεται 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Ζητούν αντιστάθμιση με πάρκα και χώρους στάθμευσης</a:t>
            </a:r>
            <a:endParaRPr lang="el-GR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Ο Δήμος: </a:t>
            </a:r>
            <a:endParaRPr lang="el-GR" sz="3200" dirty="0">
              <a:solidFill>
                <a:prstClr val="black"/>
              </a:solidFill>
            </a:endParaRP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Λέει ότι έγιναν όλες η σχετικές περιβαλλοντικές μελέτες.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Λέει ότι υπάρχει σχέδιο δράσης για το κυκλοφοριακό και αυτό φαίνεται μέσα από τα έργα στη Λεμεσό. 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Λέει ότι με την ανέγερση ψηλών κτηρίων εξοικονομείται εμβαδόν στο κέντρο της Λεμεσό για πάρκα και χώρους στάθμευσής. 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Λέει ότι κάθε κτήριο έχει την ευθύνη για να αφήσει χώρους πράσινου</a:t>
            </a:r>
          </a:p>
          <a:p>
            <a:pPr marL="2385898" lvl="1" indent="-571500">
              <a:buFont typeface="Arial" panose="020B0604020202020204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Λέει ότι σχεδιάζονται καινούργια πάρκα. </a:t>
            </a:r>
            <a:endParaRPr lang="el-GR" sz="4000" dirty="0"/>
          </a:p>
        </p:txBody>
      </p:sp>
      <p:sp>
        <p:nvSpPr>
          <p:cNvPr id="17" name="Rectangle 16"/>
          <p:cNvSpPr/>
          <p:nvPr/>
        </p:nvSpPr>
        <p:spPr>
          <a:xfrm>
            <a:off x="1042482" y="21799333"/>
            <a:ext cx="30035436" cy="253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7200" b="1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Θέμα διερεύνησης: Μελέτη των επιπτώσεων της οικοδόμησης ψηλών κτιρίων στη Λεμεσό.</a:t>
            </a:r>
            <a:endParaRPr lang="el-GR" sz="7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86044" y="38183880"/>
            <a:ext cx="159132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Μαθητική Ομάδα: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200" dirty="0" err="1"/>
              <a:t>Ραφαήλια</a:t>
            </a:r>
            <a:r>
              <a:rPr lang="el-GR" sz="3200" dirty="0"/>
              <a:t> </a:t>
            </a:r>
            <a:r>
              <a:rPr lang="el-GR" sz="3200" dirty="0" err="1" smtClean="0"/>
              <a:t>Ευριπίδου</a:t>
            </a:r>
            <a:r>
              <a:rPr lang="el-GR" sz="3200" dirty="0" smtClean="0"/>
              <a:t>	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200" dirty="0" smtClean="0"/>
              <a:t>Γιάννης Αράπης                  </a:t>
            </a:r>
          </a:p>
          <a:p>
            <a:endParaRPr lang="el-GR" sz="3200" dirty="0"/>
          </a:p>
          <a:p>
            <a:r>
              <a:rPr lang="el-GR" sz="3200" dirty="0" smtClean="0"/>
              <a:t>Σχολείο: Λύκειο Αγίου Νικολάου     </a:t>
            </a:r>
          </a:p>
          <a:p>
            <a:r>
              <a:rPr lang="el-GR" sz="3200" dirty="0" smtClean="0"/>
              <a:t>                     </a:t>
            </a:r>
          </a:p>
          <a:p>
            <a:r>
              <a:rPr lang="el-GR" sz="3200" dirty="0" smtClean="0"/>
              <a:t>Σχολική Χρονιά 2018-1019</a:t>
            </a:r>
          </a:p>
          <a:p>
            <a:endParaRPr lang="el-GR" sz="3200" dirty="0"/>
          </a:p>
          <a:p>
            <a:r>
              <a:rPr lang="el-GR" sz="3200" dirty="0" smtClean="0"/>
              <a:t>Υπεύθυνος Καθηγητής: Μάριος Κοφινάς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344" y="3899033"/>
            <a:ext cx="10800000" cy="144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82" y="3899033"/>
            <a:ext cx="19433547" cy="12955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5" y="28071198"/>
            <a:ext cx="15301155" cy="114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201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Facet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User</cp:lastModifiedBy>
  <cp:revision>14</cp:revision>
  <dcterms:created xsi:type="dcterms:W3CDTF">2019-03-29T07:50:29Z</dcterms:created>
  <dcterms:modified xsi:type="dcterms:W3CDTF">2019-04-02T09:49:31Z</dcterms:modified>
</cp:coreProperties>
</file>